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68"/>
  </p:notesMasterIdLst>
  <p:sldIdLst>
    <p:sldId id="259" r:id="rId2"/>
    <p:sldId id="260" r:id="rId3"/>
    <p:sldId id="371" r:id="rId4"/>
    <p:sldId id="373" r:id="rId5"/>
    <p:sldId id="374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9" r:id="rId19"/>
    <p:sldId id="388" r:id="rId20"/>
    <p:sldId id="390" r:id="rId21"/>
    <p:sldId id="391" r:id="rId22"/>
    <p:sldId id="392" r:id="rId23"/>
    <p:sldId id="393" r:id="rId24"/>
    <p:sldId id="375" r:id="rId25"/>
    <p:sldId id="370" r:id="rId26"/>
    <p:sldId id="366" r:id="rId27"/>
    <p:sldId id="368" r:id="rId28"/>
    <p:sldId id="369" r:id="rId29"/>
    <p:sldId id="394" r:id="rId30"/>
    <p:sldId id="395" r:id="rId31"/>
    <p:sldId id="396" r:id="rId32"/>
    <p:sldId id="397" r:id="rId33"/>
    <p:sldId id="398" r:id="rId34"/>
    <p:sldId id="399" r:id="rId35"/>
    <p:sldId id="402" r:id="rId36"/>
    <p:sldId id="400" r:id="rId37"/>
    <p:sldId id="401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414" r:id="rId49"/>
    <p:sldId id="413" r:id="rId50"/>
    <p:sldId id="415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365" r:id="rId66"/>
    <p:sldId id="430" r:id="rId6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C25"/>
    <a:srgbClr val="009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Moonen" userId="e2ff6188-c95b-493c-afbd-a5408e8b90e8" providerId="ADAL" clId="{FE96F173-5D2E-4067-A1A7-09AB1B939B17}"/>
    <pc:docChg chg="undo custSel addSld modSld sldOrd">
      <pc:chgData name="Maarten Moonen" userId="e2ff6188-c95b-493c-afbd-a5408e8b90e8" providerId="ADAL" clId="{FE96F173-5D2E-4067-A1A7-09AB1B939B17}" dt="2022-10-18T20:14:37.925" v="265" actId="20577"/>
      <pc:docMkLst>
        <pc:docMk/>
      </pc:docMkLst>
      <pc:sldChg chg="modSp mod">
        <pc:chgData name="Maarten Moonen" userId="e2ff6188-c95b-493c-afbd-a5408e8b90e8" providerId="ADAL" clId="{FE96F173-5D2E-4067-A1A7-09AB1B939B17}" dt="2022-10-18T20:14:37.925" v="265" actId="20577"/>
        <pc:sldMkLst>
          <pc:docMk/>
          <pc:sldMk cId="39337938" sldId="365"/>
        </pc:sldMkLst>
        <pc:spChg chg="mod">
          <ac:chgData name="Maarten Moonen" userId="e2ff6188-c95b-493c-afbd-a5408e8b90e8" providerId="ADAL" clId="{FE96F173-5D2E-4067-A1A7-09AB1B939B17}" dt="2022-10-18T20:14:37.925" v="265" actId="20577"/>
          <ac:spMkLst>
            <pc:docMk/>
            <pc:sldMk cId="39337938" sldId="365"/>
            <ac:spMk id="2" creationId="{E90DF3CA-42B6-4520-9B7D-1357B214867B}"/>
          </ac:spMkLst>
        </pc:spChg>
        <pc:spChg chg="mod">
          <ac:chgData name="Maarten Moonen" userId="e2ff6188-c95b-493c-afbd-a5408e8b90e8" providerId="ADAL" clId="{FE96F173-5D2E-4067-A1A7-09AB1B939B17}" dt="2022-10-18T20:12:28.256" v="39" actId="20577"/>
          <ac:spMkLst>
            <pc:docMk/>
            <pc:sldMk cId="39337938" sldId="365"/>
            <ac:spMk id="3" creationId="{574344B1-FE1D-48C5-A8CC-C1C6794F086A}"/>
          </ac:spMkLst>
        </pc:spChg>
      </pc:sldChg>
      <pc:sldChg chg="modSp mod">
        <pc:chgData name="Maarten Moonen" userId="e2ff6188-c95b-493c-afbd-a5408e8b90e8" providerId="ADAL" clId="{FE96F173-5D2E-4067-A1A7-09AB1B939B17}" dt="2022-10-18T12:01:33.329" v="19" actId="20577"/>
        <pc:sldMkLst>
          <pc:docMk/>
          <pc:sldMk cId="844692773" sldId="374"/>
        </pc:sldMkLst>
        <pc:spChg chg="mod">
          <ac:chgData name="Maarten Moonen" userId="e2ff6188-c95b-493c-afbd-a5408e8b90e8" providerId="ADAL" clId="{FE96F173-5D2E-4067-A1A7-09AB1B939B17}" dt="2022-10-18T12:01:33.329" v="19" actId="20577"/>
          <ac:spMkLst>
            <pc:docMk/>
            <pc:sldMk cId="844692773" sldId="374"/>
            <ac:spMk id="2" creationId="{23F3512B-0224-4C3C-93AC-732652F61FC2}"/>
          </ac:spMkLst>
        </pc:spChg>
      </pc:sldChg>
      <pc:sldChg chg="addSp delSp modSp mod">
        <pc:chgData name="Maarten Moonen" userId="e2ff6188-c95b-493c-afbd-a5408e8b90e8" providerId="ADAL" clId="{FE96F173-5D2E-4067-A1A7-09AB1B939B17}" dt="2022-10-18T11:57:54.184" v="16" actId="1076"/>
        <pc:sldMkLst>
          <pc:docMk/>
          <pc:sldMk cId="1386575676" sldId="383"/>
        </pc:sldMkLst>
        <pc:spChg chg="del">
          <ac:chgData name="Maarten Moonen" userId="e2ff6188-c95b-493c-afbd-a5408e8b90e8" providerId="ADAL" clId="{FE96F173-5D2E-4067-A1A7-09AB1B939B17}" dt="2022-10-18T11:57:18.199" v="9" actId="478"/>
          <ac:spMkLst>
            <pc:docMk/>
            <pc:sldMk cId="1386575676" sldId="383"/>
            <ac:spMk id="2" creationId="{DE78D3D1-6E92-44A7-ABD0-8A8DE09C0FC5}"/>
          </ac:spMkLst>
        </pc:spChg>
        <pc:spChg chg="del">
          <ac:chgData name="Maarten Moonen" userId="e2ff6188-c95b-493c-afbd-a5408e8b90e8" providerId="ADAL" clId="{FE96F173-5D2E-4067-A1A7-09AB1B939B17}" dt="2022-10-18T11:57:16.664" v="8" actId="478"/>
          <ac:spMkLst>
            <pc:docMk/>
            <pc:sldMk cId="1386575676" sldId="383"/>
            <ac:spMk id="3" creationId="{F086CE1F-64DC-4BE0-8C03-F061DEAF6926}"/>
          </ac:spMkLst>
        </pc:spChg>
        <pc:spChg chg="mod ord">
          <ac:chgData name="Maarten Moonen" userId="e2ff6188-c95b-493c-afbd-a5408e8b90e8" providerId="ADAL" clId="{FE96F173-5D2E-4067-A1A7-09AB1B939B17}" dt="2022-10-18T11:57:54.184" v="16" actId="1076"/>
          <ac:spMkLst>
            <pc:docMk/>
            <pc:sldMk cId="1386575676" sldId="383"/>
            <ac:spMk id="8" creationId="{449DA463-15CF-451A-B358-C4FEFAA368E8}"/>
          </ac:spMkLst>
        </pc:spChg>
        <pc:picChg chg="del">
          <ac:chgData name="Maarten Moonen" userId="e2ff6188-c95b-493c-afbd-a5408e8b90e8" providerId="ADAL" clId="{FE96F173-5D2E-4067-A1A7-09AB1B939B17}" dt="2022-10-18T11:56:35.195" v="1" actId="478"/>
          <ac:picMkLst>
            <pc:docMk/>
            <pc:sldMk cId="1386575676" sldId="383"/>
            <ac:picMk id="7" creationId="{F4966491-BC7C-47A0-B993-F75328CEA929}"/>
          </ac:picMkLst>
        </pc:picChg>
        <pc:picChg chg="add del mod">
          <ac:chgData name="Maarten Moonen" userId="e2ff6188-c95b-493c-afbd-a5408e8b90e8" providerId="ADAL" clId="{FE96F173-5D2E-4067-A1A7-09AB1B939B17}" dt="2022-10-18T11:57:05.543" v="5" actId="478"/>
          <ac:picMkLst>
            <pc:docMk/>
            <pc:sldMk cId="1386575676" sldId="383"/>
            <ac:picMk id="9" creationId="{71C13024-C064-5105-A664-3C3E649B1961}"/>
          </ac:picMkLst>
        </pc:picChg>
        <pc:picChg chg="add mod ord">
          <ac:chgData name="Maarten Moonen" userId="e2ff6188-c95b-493c-afbd-a5408e8b90e8" providerId="ADAL" clId="{FE96F173-5D2E-4067-A1A7-09AB1B939B17}" dt="2022-10-18T11:57:47.083" v="14" actId="166"/>
          <ac:picMkLst>
            <pc:docMk/>
            <pc:sldMk cId="1386575676" sldId="383"/>
            <ac:picMk id="11" creationId="{990C6636-BAED-B609-8B0B-0AFA4F1EAC3B}"/>
          </ac:picMkLst>
        </pc:picChg>
      </pc:sldChg>
      <pc:sldChg chg="modSp mod">
        <pc:chgData name="Maarten Moonen" userId="e2ff6188-c95b-493c-afbd-a5408e8b90e8" providerId="ADAL" clId="{FE96F173-5D2E-4067-A1A7-09AB1B939B17}" dt="2022-10-18T11:53:20.889" v="0" actId="20577"/>
        <pc:sldMkLst>
          <pc:docMk/>
          <pc:sldMk cId="1767173661" sldId="385"/>
        </pc:sldMkLst>
        <pc:spChg chg="mod">
          <ac:chgData name="Maarten Moonen" userId="e2ff6188-c95b-493c-afbd-a5408e8b90e8" providerId="ADAL" clId="{FE96F173-5D2E-4067-A1A7-09AB1B939B17}" dt="2022-10-18T11:53:20.889" v="0" actId="20577"/>
          <ac:spMkLst>
            <pc:docMk/>
            <pc:sldMk cId="1767173661" sldId="385"/>
            <ac:spMk id="2" creationId="{F14FC563-E79E-4057-B0CE-E6E75F906C8C}"/>
          </ac:spMkLst>
        </pc:spChg>
      </pc:sldChg>
      <pc:sldChg chg="modSp mod">
        <pc:chgData name="Maarten Moonen" userId="e2ff6188-c95b-493c-afbd-a5408e8b90e8" providerId="ADAL" clId="{FE96F173-5D2E-4067-A1A7-09AB1B939B17}" dt="2022-10-18T11:58:23.358" v="18" actId="1076"/>
        <pc:sldMkLst>
          <pc:docMk/>
          <pc:sldMk cId="602524278" sldId="388"/>
        </pc:sldMkLst>
        <pc:picChg chg="mod">
          <ac:chgData name="Maarten Moonen" userId="e2ff6188-c95b-493c-afbd-a5408e8b90e8" providerId="ADAL" clId="{FE96F173-5D2E-4067-A1A7-09AB1B939B17}" dt="2022-10-18T11:58:23.358" v="18" actId="1076"/>
          <ac:picMkLst>
            <pc:docMk/>
            <pc:sldMk cId="602524278" sldId="388"/>
            <ac:picMk id="7" creationId="{66B973D6-2E3F-4347-A1CA-308746377676}"/>
          </ac:picMkLst>
        </pc:picChg>
      </pc:sldChg>
      <pc:sldChg chg="modSp mod">
        <pc:chgData name="Maarten Moonen" userId="e2ff6188-c95b-493c-afbd-a5408e8b90e8" providerId="ADAL" clId="{FE96F173-5D2E-4067-A1A7-09AB1B939B17}" dt="2022-10-18T16:17:10.188" v="28" actId="20577"/>
        <pc:sldMkLst>
          <pc:docMk/>
          <pc:sldMk cId="1176381297" sldId="394"/>
        </pc:sldMkLst>
        <pc:spChg chg="mod">
          <ac:chgData name="Maarten Moonen" userId="e2ff6188-c95b-493c-afbd-a5408e8b90e8" providerId="ADAL" clId="{FE96F173-5D2E-4067-A1A7-09AB1B939B17}" dt="2022-10-18T16:17:10.188" v="28" actId="20577"/>
          <ac:spMkLst>
            <pc:docMk/>
            <pc:sldMk cId="1176381297" sldId="394"/>
            <ac:spMk id="2" creationId="{3AB867C4-BF7D-4B78-9B42-D67F0EAB5BF2}"/>
          </ac:spMkLst>
        </pc:spChg>
      </pc:sldChg>
      <pc:sldChg chg="add ord">
        <pc:chgData name="Maarten Moonen" userId="e2ff6188-c95b-493c-afbd-a5408e8b90e8" providerId="ADAL" clId="{FE96F173-5D2E-4067-A1A7-09AB1B939B17}" dt="2022-10-18T20:12:22.722" v="31"/>
        <pc:sldMkLst>
          <pc:docMk/>
          <pc:sldMk cId="605266796" sldId="430"/>
        </pc:sldMkLst>
      </pc:sldChg>
    </pc:docChg>
  </pc:docChgLst>
  <pc:docChgLst>
    <pc:chgData name="Kilian Fastenakels" userId="S::u0139690@thomasmore.be::0b9081f3-600e-4abc-a438-129719d330ea" providerId="AD" clId="Web-{00D1B308-59CC-A323-6039-BBF982669E38}"/>
    <pc:docChg chg="addSld delSld modSld">
      <pc:chgData name="Kilian Fastenakels" userId="S::u0139690@thomasmore.be::0b9081f3-600e-4abc-a438-129719d330ea" providerId="AD" clId="Web-{00D1B308-59CC-A323-6039-BBF982669E38}" dt="2021-12-07T17:18:27.605" v="1301" actId="1076"/>
      <pc:docMkLst>
        <pc:docMk/>
      </pc:docMkLst>
      <pc:sldChg chg="modSp">
        <pc:chgData name="Kilian Fastenakels" userId="S::u0139690@thomasmore.be::0b9081f3-600e-4abc-a438-129719d330ea" providerId="AD" clId="Web-{00D1B308-59CC-A323-6039-BBF982669E38}" dt="2021-12-07T16:51:11.790" v="17" actId="20577"/>
        <pc:sldMkLst>
          <pc:docMk/>
          <pc:sldMk cId="2472837708" sldId="260"/>
        </pc:sldMkLst>
        <pc:spChg chg="mod">
          <ac:chgData name="Kilian Fastenakels" userId="S::u0139690@thomasmore.be::0b9081f3-600e-4abc-a438-129719d330ea" providerId="AD" clId="Web-{00D1B308-59CC-A323-6039-BBF982669E38}" dt="2021-12-07T16:51:11.790" v="17" actId="20577"/>
          <ac:spMkLst>
            <pc:docMk/>
            <pc:sldMk cId="2472837708" sldId="260"/>
            <ac:spMk id="2" creationId="{76BC1146-311A-449B-870B-D7F2638BC8F4}"/>
          </ac:spMkLst>
        </pc:spChg>
      </pc:sldChg>
      <pc:sldChg chg="modSp new">
        <pc:chgData name="Kilian Fastenakels" userId="S::u0139690@thomasmore.be::0b9081f3-600e-4abc-a438-129719d330ea" providerId="AD" clId="Web-{00D1B308-59CC-A323-6039-BBF982669E38}" dt="2021-12-07T16:54:21.027" v="247" actId="20577"/>
        <pc:sldMkLst>
          <pc:docMk/>
          <pc:sldMk cId="3745748561" sldId="413"/>
        </pc:sldMkLst>
        <pc:spChg chg="mod">
          <ac:chgData name="Kilian Fastenakels" userId="S::u0139690@thomasmore.be::0b9081f3-600e-4abc-a438-129719d330ea" providerId="AD" clId="Web-{00D1B308-59CC-A323-6039-BBF982669E38}" dt="2021-12-07T16:54:21.027" v="247" actId="20577"/>
          <ac:spMkLst>
            <pc:docMk/>
            <pc:sldMk cId="3745748561" sldId="413"/>
            <ac:spMk id="2" creationId="{BCF0E07F-290B-4DC5-BB35-B041705613CC}"/>
          </ac:spMkLst>
        </pc:spChg>
        <pc:spChg chg="mod">
          <ac:chgData name="Kilian Fastenakels" userId="S::u0139690@thomasmore.be::0b9081f3-600e-4abc-a438-129719d330ea" providerId="AD" clId="Web-{00D1B308-59CC-A323-6039-BBF982669E38}" dt="2021-12-07T16:51:56.431" v="37" actId="20577"/>
          <ac:spMkLst>
            <pc:docMk/>
            <pc:sldMk cId="3745748561" sldId="413"/>
            <ac:spMk id="3" creationId="{913ADB4C-E83E-42E2-A58A-D91FE26F3735}"/>
          </ac:spMkLst>
        </pc:spChg>
      </pc:sldChg>
      <pc:sldChg chg="modSp new">
        <pc:chgData name="Kilian Fastenakels" userId="S::u0139690@thomasmore.be::0b9081f3-600e-4abc-a438-129719d330ea" providerId="AD" clId="Web-{00D1B308-59CC-A323-6039-BBF982669E38}" dt="2021-12-07T16:51:42.353" v="32" actId="20577"/>
        <pc:sldMkLst>
          <pc:docMk/>
          <pc:sldMk cId="1065613373" sldId="414"/>
        </pc:sldMkLst>
        <pc:spChg chg="mod">
          <ac:chgData name="Kilian Fastenakels" userId="S::u0139690@thomasmore.be::0b9081f3-600e-4abc-a438-129719d330ea" providerId="AD" clId="Web-{00D1B308-59CC-A323-6039-BBF982669E38}" dt="2021-12-07T16:51:42.353" v="32" actId="20577"/>
          <ac:spMkLst>
            <pc:docMk/>
            <pc:sldMk cId="1065613373" sldId="414"/>
            <ac:spMk id="3" creationId="{E80D7BDC-AB5B-4402-A712-0AE7CB162CCC}"/>
          </ac:spMkLst>
        </pc:spChg>
      </pc:sldChg>
      <pc:sldChg chg="addSp delSp modSp new">
        <pc:chgData name="Kilian Fastenakels" userId="S::u0139690@thomasmore.be::0b9081f3-600e-4abc-a438-129719d330ea" providerId="AD" clId="Web-{00D1B308-59CC-A323-6039-BBF982669E38}" dt="2021-12-07T16:54:48.136" v="261" actId="20577"/>
        <pc:sldMkLst>
          <pc:docMk/>
          <pc:sldMk cId="2350146690" sldId="415"/>
        </pc:sldMkLst>
        <pc:spChg chg="del">
          <ac:chgData name="Kilian Fastenakels" userId="S::u0139690@thomasmore.be::0b9081f3-600e-4abc-a438-129719d330ea" providerId="AD" clId="Web-{00D1B308-59CC-A323-6039-BBF982669E38}" dt="2021-12-07T16:54:24.511" v="249"/>
          <ac:spMkLst>
            <pc:docMk/>
            <pc:sldMk cId="2350146690" sldId="415"/>
            <ac:spMk id="2" creationId="{7A5D4F28-2FCB-4DBC-88D5-B8785D6B2F1D}"/>
          </ac:spMkLst>
        </pc:spChg>
        <pc:spChg chg="mod">
          <ac:chgData name="Kilian Fastenakels" userId="S::u0139690@thomasmore.be::0b9081f3-600e-4abc-a438-129719d330ea" providerId="AD" clId="Web-{00D1B308-59CC-A323-6039-BBF982669E38}" dt="2021-12-07T16:54:48.136" v="261" actId="20577"/>
          <ac:spMkLst>
            <pc:docMk/>
            <pc:sldMk cId="2350146690" sldId="415"/>
            <ac:spMk id="3" creationId="{09097A0B-2A4D-43A8-A423-5CBFD1CE04E6}"/>
          </ac:spMkLst>
        </pc:spChg>
        <pc:spChg chg="add del">
          <ac:chgData name="Kilian Fastenakels" userId="S::u0139690@thomasmore.be::0b9081f3-600e-4abc-a438-129719d330ea" providerId="AD" clId="Web-{00D1B308-59CC-A323-6039-BBF982669E38}" dt="2021-12-07T16:54:45.871" v="260"/>
          <ac:spMkLst>
            <pc:docMk/>
            <pc:sldMk cId="2350146690" sldId="415"/>
            <ac:spMk id="8" creationId="{D128CBDD-573C-4CAD-9837-A0E5BA531B99}"/>
          </ac:spMkLst>
        </pc:spChg>
        <pc:spChg chg="add del">
          <ac:chgData name="Kilian Fastenakels" userId="S::u0139690@thomasmore.be::0b9081f3-600e-4abc-a438-129719d330ea" providerId="AD" clId="Web-{00D1B308-59CC-A323-6039-BBF982669E38}" dt="2021-12-07T16:54:45.871" v="259"/>
          <ac:spMkLst>
            <pc:docMk/>
            <pc:sldMk cId="2350146690" sldId="415"/>
            <ac:spMk id="10" creationId="{4A2F6269-3C52-4DD8-96F7-4DFE0E1C3D95}"/>
          </ac:spMkLst>
        </pc:spChg>
        <pc:spChg chg="add del">
          <ac:chgData name="Kilian Fastenakels" userId="S::u0139690@thomasmore.be::0b9081f3-600e-4abc-a438-129719d330ea" providerId="AD" clId="Web-{00D1B308-59CC-A323-6039-BBF982669E38}" dt="2021-12-07T16:54:45.871" v="258"/>
          <ac:spMkLst>
            <pc:docMk/>
            <pc:sldMk cId="2350146690" sldId="415"/>
            <ac:spMk id="12" creationId="{2B74BDAE-4FC4-4FF8-ADA2-28E74763AD5F}"/>
          </ac:spMkLst>
        </pc:spChg>
        <pc:picChg chg="add mod ord">
          <ac:chgData name="Kilian Fastenakels" userId="S::u0139690@thomasmore.be::0b9081f3-600e-4abc-a438-129719d330ea" providerId="AD" clId="Web-{00D1B308-59CC-A323-6039-BBF982669E38}" dt="2021-12-07T16:54:42.464" v="254" actId="1076"/>
          <ac:picMkLst>
            <pc:docMk/>
            <pc:sldMk cId="2350146690" sldId="415"/>
            <ac:picMk id="6" creationId="{034925F7-A581-414C-9E7B-FE5F17A733AE}"/>
          </ac:picMkLst>
        </pc:picChg>
      </pc:sldChg>
      <pc:sldChg chg="modSp new">
        <pc:chgData name="Kilian Fastenakels" userId="S::u0139690@thomasmore.be::0b9081f3-600e-4abc-a438-129719d330ea" providerId="AD" clId="Web-{00D1B308-59CC-A323-6039-BBF982669E38}" dt="2021-12-07T16:58:29.811" v="492" actId="20577"/>
        <pc:sldMkLst>
          <pc:docMk/>
          <pc:sldMk cId="782719760" sldId="416"/>
        </pc:sldMkLst>
        <pc:spChg chg="mod">
          <ac:chgData name="Kilian Fastenakels" userId="S::u0139690@thomasmore.be::0b9081f3-600e-4abc-a438-129719d330ea" providerId="AD" clId="Web-{00D1B308-59CC-A323-6039-BBF982669E38}" dt="2021-12-07T16:58:29.811" v="492" actId="20577"/>
          <ac:spMkLst>
            <pc:docMk/>
            <pc:sldMk cId="782719760" sldId="416"/>
            <ac:spMk id="2" creationId="{7821A2D4-12A0-4DBF-9F26-454DAC69E743}"/>
          </ac:spMkLst>
        </pc:spChg>
        <pc:spChg chg="mod">
          <ac:chgData name="Kilian Fastenakels" userId="S::u0139690@thomasmore.be::0b9081f3-600e-4abc-a438-129719d330ea" providerId="AD" clId="Web-{00D1B308-59CC-A323-6039-BBF982669E38}" dt="2021-12-07T16:55:02.824" v="266" actId="20577"/>
          <ac:spMkLst>
            <pc:docMk/>
            <pc:sldMk cId="782719760" sldId="416"/>
            <ac:spMk id="3" creationId="{E9E6AAB1-E6F6-44C1-9082-6A92CAECD834}"/>
          </ac:spMkLst>
        </pc:spChg>
      </pc:sldChg>
      <pc:sldChg chg="addSp delSp modSp new">
        <pc:chgData name="Kilian Fastenakels" userId="S::u0139690@thomasmore.be::0b9081f3-600e-4abc-a438-129719d330ea" providerId="AD" clId="Web-{00D1B308-59CC-A323-6039-BBF982669E38}" dt="2021-12-07T16:58:46.233" v="498" actId="14100"/>
        <pc:sldMkLst>
          <pc:docMk/>
          <pc:sldMk cId="2146471671" sldId="417"/>
        </pc:sldMkLst>
        <pc:spChg chg="del">
          <ac:chgData name="Kilian Fastenakels" userId="S::u0139690@thomasmore.be::0b9081f3-600e-4abc-a438-129719d330ea" providerId="AD" clId="Web-{00D1B308-59CC-A323-6039-BBF982669E38}" dt="2021-12-07T16:56:15.794" v="350"/>
          <ac:spMkLst>
            <pc:docMk/>
            <pc:sldMk cId="2146471671" sldId="417"/>
            <ac:spMk id="2" creationId="{730E01F3-4174-4B03-B158-8FD120A1EA94}"/>
          </ac:spMkLst>
        </pc:spChg>
        <pc:spChg chg="add del mod">
          <ac:chgData name="Kilian Fastenakels" userId="S::u0139690@thomasmore.be::0b9081f3-600e-4abc-a438-129719d330ea" providerId="AD" clId="Web-{00D1B308-59CC-A323-6039-BBF982669E38}" dt="2021-12-07T16:56:39.809" v="355"/>
          <ac:spMkLst>
            <pc:docMk/>
            <pc:sldMk cId="2146471671" sldId="417"/>
            <ac:spMk id="8" creationId="{178626DA-9AB6-4027-937F-40CB1A295E38}"/>
          </ac:spMkLst>
        </pc:spChg>
        <pc:spChg chg="add mod">
          <ac:chgData name="Kilian Fastenakels" userId="S::u0139690@thomasmore.be::0b9081f3-600e-4abc-a438-129719d330ea" providerId="AD" clId="Web-{00D1B308-59CC-A323-6039-BBF982669E38}" dt="2021-12-07T16:58:39.014" v="495" actId="14100"/>
          <ac:spMkLst>
            <pc:docMk/>
            <pc:sldMk cId="2146471671" sldId="417"/>
            <ac:spMk id="11" creationId="{7DAFF023-A662-461A-B28C-A20496CCBC7C}"/>
          </ac:spMkLst>
        </pc:spChg>
        <pc:spChg chg="add mod">
          <ac:chgData name="Kilian Fastenakels" userId="S::u0139690@thomasmore.be::0b9081f3-600e-4abc-a438-129719d330ea" providerId="AD" clId="Web-{00D1B308-59CC-A323-6039-BBF982669E38}" dt="2021-12-07T16:58:46.233" v="498" actId="14100"/>
          <ac:spMkLst>
            <pc:docMk/>
            <pc:sldMk cId="2146471671" sldId="417"/>
            <ac:spMk id="13" creationId="{D0E2C44D-60FC-4E0A-BC33-BB99C7F50708}"/>
          </ac:spMkLst>
        </pc:spChg>
        <pc:picChg chg="add del mod ord">
          <ac:chgData name="Kilian Fastenakels" userId="S::u0139690@thomasmore.be::0b9081f3-600e-4abc-a438-129719d330ea" providerId="AD" clId="Web-{00D1B308-59CC-A323-6039-BBF982669E38}" dt="2021-12-07T16:56:38.544" v="354"/>
          <ac:picMkLst>
            <pc:docMk/>
            <pc:sldMk cId="2146471671" sldId="417"/>
            <ac:picMk id="6" creationId="{B1686A26-C311-4748-8A4C-41E84015B92A}"/>
          </ac:picMkLst>
        </pc:picChg>
        <pc:picChg chg="add mod ord">
          <ac:chgData name="Kilian Fastenakels" userId="S::u0139690@thomasmore.be::0b9081f3-600e-4abc-a438-129719d330ea" providerId="AD" clId="Web-{00D1B308-59CC-A323-6039-BBF982669E38}" dt="2021-12-07T16:56:44.122" v="357" actId="14100"/>
          <ac:picMkLst>
            <pc:docMk/>
            <pc:sldMk cId="2146471671" sldId="417"/>
            <ac:picMk id="9" creationId="{71B70D7A-8A2C-4E92-821F-F4DE89E5B5F0}"/>
          </ac:picMkLst>
        </pc:picChg>
      </pc:sldChg>
      <pc:sldChg chg="modSp new">
        <pc:chgData name="Kilian Fastenakels" userId="S::u0139690@thomasmore.be::0b9081f3-600e-4abc-a438-129719d330ea" providerId="AD" clId="Web-{00D1B308-59CC-A323-6039-BBF982669E38}" dt="2021-12-07T17:01:17.234" v="665" actId="20577"/>
        <pc:sldMkLst>
          <pc:docMk/>
          <pc:sldMk cId="3891833799" sldId="418"/>
        </pc:sldMkLst>
        <pc:spChg chg="mod">
          <ac:chgData name="Kilian Fastenakels" userId="S::u0139690@thomasmore.be::0b9081f3-600e-4abc-a438-129719d330ea" providerId="AD" clId="Web-{00D1B308-59CC-A323-6039-BBF982669E38}" dt="2021-12-07T17:01:17.234" v="665" actId="20577"/>
          <ac:spMkLst>
            <pc:docMk/>
            <pc:sldMk cId="3891833799" sldId="418"/>
            <ac:spMk id="2" creationId="{18F5CC28-D5EF-42B3-B2D4-4DF3367A9E81}"/>
          </ac:spMkLst>
        </pc:spChg>
        <pc:spChg chg="mod">
          <ac:chgData name="Kilian Fastenakels" userId="S::u0139690@thomasmore.be::0b9081f3-600e-4abc-a438-129719d330ea" providerId="AD" clId="Web-{00D1B308-59CC-A323-6039-BBF982669E38}" dt="2021-12-07T16:59:32.436" v="504" actId="20577"/>
          <ac:spMkLst>
            <pc:docMk/>
            <pc:sldMk cId="3891833799" sldId="418"/>
            <ac:spMk id="3" creationId="{809738BF-2E65-4E72-A651-EC24B6E9A889}"/>
          </ac:spMkLst>
        </pc:spChg>
      </pc:sldChg>
      <pc:sldChg chg="addSp delSp modSp new">
        <pc:chgData name="Kilian Fastenakels" userId="S::u0139690@thomasmore.be::0b9081f3-600e-4abc-a438-129719d330ea" providerId="AD" clId="Web-{00D1B308-59CC-A323-6039-BBF982669E38}" dt="2021-12-07T17:02:16.376" v="679" actId="1076"/>
        <pc:sldMkLst>
          <pc:docMk/>
          <pc:sldMk cId="3571804410" sldId="419"/>
        </pc:sldMkLst>
        <pc:spChg chg="del">
          <ac:chgData name="Kilian Fastenakels" userId="S::u0139690@thomasmore.be::0b9081f3-600e-4abc-a438-129719d330ea" providerId="AD" clId="Web-{00D1B308-59CC-A323-6039-BBF982669E38}" dt="2021-12-07T17:01:32.172" v="667"/>
          <ac:spMkLst>
            <pc:docMk/>
            <pc:sldMk cId="3571804410" sldId="419"/>
            <ac:spMk id="2" creationId="{B2AA6B49-9C01-4F26-81C0-4AF34D44A499}"/>
          </ac:spMkLst>
        </pc:spChg>
        <pc:spChg chg="del">
          <ac:chgData name="Kilian Fastenakels" userId="S::u0139690@thomasmore.be::0b9081f3-600e-4abc-a438-129719d330ea" providerId="AD" clId="Web-{00D1B308-59CC-A323-6039-BBF982669E38}" dt="2021-12-07T17:02:02.672" v="675"/>
          <ac:spMkLst>
            <pc:docMk/>
            <pc:sldMk cId="3571804410" sldId="419"/>
            <ac:spMk id="3" creationId="{0347FDFE-119D-4E3B-8CD0-CAC72989E4D0}"/>
          </ac:spMkLst>
        </pc:spChg>
        <pc:picChg chg="add mod ord">
          <ac:chgData name="Kilian Fastenakels" userId="S::u0139690@thomasmore.be::0b9081f3-600e-4abc-a438-129719d330ea" providerId="AD" clId="Web-{00D1B308-59CC-A323-6039-BBF982669E38}" dt="2021-12-07T17:02:13.985" v="678" actId="1076"/>
          <ac:picMkLst>
            <pc:docMk/>
            <pc:sldMk cId="3571804410" sldId="419"/>
            <ac:picMk id="6" creationId="{869CDCE0-6232-4694-9635-C37CBF23EE37}"/>
          </ac:picMkLst>
        </pc:picChg>
        <pc:picChg chg="add mod">
          <ac:chgData name="Kilian Fastenakels" userId="S::u0139690@thomasmore.be::0b9081f3-600e-4abc-a438-129719d330ea" providerId="AD" clId="Web-{00D1B308-59CC-A323-6039-BBF982669E38}" dt="2021-12-07T17:02:16.376" v="679" actId="1076"/>
          <ac:picMkLst>
            <pc:docMk/>
            <pc:sldMk cId="3571804410" sldId="419"/>
            <ac:picMk id="7" creationId="{70CEDC66-FCE5-4AE5-927E-46EF88703CC5}"/>
          </ac:picMkLst>
        </pc:picChg>
      </pc:sldChg>
      <pc:sldChg chg="addSp delSp modSp new del">
        <pc:chgData name="Kilian Fastenakels" userId="S::u0139690@thomasmore.be::0b9081f3-600e-4abc-a438-129719d330ea" providerId="AD" clId="Web-{00D1B308-59CC-A323-6039-BBF982669E38}" dt="2021-12-07T17:03:09.048" v="692"/>
        <pc:sldMkLst>
          <pc:docMk/>
          <pc:sldMk cId="1403605850" sldId="420"/>
        </pc:sldMkLst>
        <pc:spChg chg="del">
          <ac:chgData name="Kilian Fastenakels" userId="S::u0139690@thomasmore.be::0b9081f3-600e-4abc-a438-129719d330ea" providerId="AD" clId="Web-{00D1B308-59CC-A323-6039-BBF982669E38}" dt="2021-12-07T17:02:53.704" v="681"/>
          <ac:spMkLst>
            <pc:docMk/>
            <pc:sldMk cId="1403605850" sldId="420"/>
            <ac:spMk id="2" creationId="{95406FE5-DACE-4672-A287-6A4BA69E01FD}"/>
          </ac:spMkLst>
        </pc:spChg>
        <pc:spChg chg="mod">
          <ac:chgData name="Kilian Fastenakels" userId="S::u0139690@thomasmore.be::0b9081f3-600e-4abc-a438-129719d330ea" providerId="AD" clId="Web-{00D1B308-59CC-A323-6039-BBF982669E38}" dt="2021-12-07T17:03:02.923" v="688" actId="20577"/>
          <ac:spMkLst>
            <pc:docMk/>
            <pc:sldMk cId="1403605850" sldId="420"/>
            <ac:spMk id="3" creationId="{092ABDAF-BCF9-4784-B554-4563B876FFF2}"/>
          </ac:spMkLst>
        </pc:spChg>
        <pc:spChg chg="add">
          <ac:chgData name="Kilian Fastenakels" userId="S::u0139690@thomasmore.be::0b9081f3-600e-4abc-a438-129719d330ea" providerId="AD" clId="Web-{00D1B308-59CC-A323-6039-BBF982669E38}" dt="2021-12-07T17:03:04.689" v="689"/>
          <ac:spMkLst>
            <pc:docMk/>
            <pc:sldMk cId="1403605850" sldId="420"/>
            <ac:spMk id="7" creationId="{DC1CFF8F-5837-430A-AA45-DEC4D365D6D8}"/>
          </ac:spMkLst>
        </pc:spChg>
        <pc:spChg chg="add del">
          <ac:chgData name="Kilian Fastenakels" userId="S::u0139690@thomasmore.be::0b9081f3-600e-4abc-a438-129719d330ea" providerId="AD" clId="Web-{00D1B308-59CC-A323-6039-BBF982669E38}" dt="2021-12-07T17:03:07.501" v="691"/>
          <ac:spMkLst>
            <pc:docMk/>
            <pc:sldMk cId="1403605850" sldId="420"/>
            <ac:spMk id="8" creationId="{6020265F-E5A9-46A0-A4D9-5F2FD162C93B}"/>
          </ac:spMkLst>
        </pc:spChg>
        <pc:picChg chg="add mod ord">
          <ac:chgData name="Kilian Fastenakels" userId="S::u0139690@thomasmore.be::0b9081f3-600e-4abc-a438-129719d330ea" providerId="AD" clId="Web-{00D1B308-59CC-A323-6039-BBF982669E38}" dt="2021-12-07T17:03:00.079" v="683" actId="14100"/>
          <ac:picMkLst>
            <pc:docMk/>
            <pc:sldMk cId="1403605850" sldId="420"/>
            <ac:picMk id="6" creationId="{02BF3074-5CFD-4979-91B1-B7BF162A0F02}"/>
          </ac:picMkLst>
        </pc:picChg>
      </pc:sldChg>
      <pc:sldChg chg="addSp modSp new">
        <pc:chgData name="Kilian Fastenakels" userId="S::u0139690@thomasmore.be::0b9081f3-600e-4abc-a438-129719d330ea" providerId="AD" clId="Web-{00D1B308-59CC-A323-6039-BBF982669E38}" dt="2021-12-07T17:05:05.503" v="911" actId="14100"/>
        <pc:sldMkLst>
          <pc:docMk/>
          <pc:sldMk cId="3078591914" sldId="420"/>
        </pc:sldMkLst>
        <pc:spChg chg="mod">
          <ac:chgData name="Kilian Fastenakels" userId="S::u0139690@thomasmore.be::0b9081f3-600e-4abc-a438-129719d330ea" providerId="AD" clId="Web-{00D1B308-59CC-A323-6039-BBF982669E38}" dt="2021-12-07T17:05:05.503" v="911" actId="14100"/>
          <ac:spMkLst>
            <pc:docMk/>
            <pc:sldMk cId="3078591914" sldId="420"/>
            <ac:spMk id="2" creationId="{0276A4AF-DD92-496F-A42C-F4A5A82313C2}"/>
          </ac:spMkLst>
        </pc:spChg>
        <pc:spChg chg="mod">
          <ac:chgData name="Kilian Fastenakels" userId="S::u0139690@thomasmore.be::0b9081f3-600e-4abc-a438-129719d330ea" providerId="AD" clId="Web-{00D1B308-59CC-A323-6039-BBF982669E38}" dt="2021-12-07T17:03:18.939" v="698" actId="20577"/>
          <ac:spMkLst>
            <pc:docMk/>
            <pc:sldMk cId="3078591914" sldId="420"/>
            <ac:spMk id="3" creationId="{6290B751-7082-4155-AC90-5EAE9088CAF1}"/>
          </ac:spMkLst>
        </pc:spChg>
        <pc:picChg chg="add mod">
          <ac:chgData name="Kilian Fastenakels" userId="S::u0139690@thomasmore.be::0b9081f3-600e-4abc-a438-129719d330ea" providerId="AD" clId="Web-{00D1B308-59CC-A323-6039-BBF982669E38}" dt="2021-12-07T17:03:26.345" v="701" actId="14100"/>
          <ac:picMkLst>
            <pc:docMk/>
            <pc:sldMk cId="3078591914" sldId="420"/>
            <ac:picMk id="6" creationId="{5A7E91C7-74F0-4F36-A720-87086BEBC748}"/>
          </ac:picMkLst>
        </pc:picChg>
      </pc:sldChg>
      <pc:sldChg chg="addSp delSp modSp new">
        <pc:chgData name="Kilian Fastenakels" userId="S::u0139690@thomasmore.be::0b9081f3-600e-4abc-a438-129719d330ea" providerId="AD" clId="Web-{00D1B308-59CC-A323-6039-BBF982669E38}" dt="2021-12-07T17:06:25.894" v="921"/>
        <pc:sldMkLst>
          <pc:docMk/>
          <pc:sldMk cId="2594736142" sldId="421"/>
        </pc:sldMkLst>
        <pc:spChg chg="del">
          <ac:chgData name="Kilian Fastenakels" userId="S::u0139690@thomasmore.be::0b9081f3-600e-4abc-a438-129719d330ea" providerId="AD" clId="Web-{00D1B308-59CC-A323-6039-BBF982669E38}" dt="2021-12-07T17:05:59.800" v="913"/>
          <ac:spMkLst>
            <pc:docMk/>
            <pc:sldMk cId="2594736142" sldId="421"/>
            <ac:spMk id="2" creationId="{818ED84E-B512-486A-87F1-B4CB2552DA5C}"/>
          </ac:spMkLst>
        </pc:spChg>
        <pc:spChg chg="add mod">
          <ac:chgData name="Kilian Fastenakels" userId="S::u0139690@thomasmore.be::0b9081f3-600e-4abc-a438-129719d330ea" providerId="AD" clId="Web-{00D1B308-59CC-A323-6039-BBF982669E38}" dt="2021-12-07T17:06:18.503" v="918" actId="14100"/>
          <ac:spMkLst>
            <pc:docMk/>
            <pc:sldMk cId="2594736142" sldId="421"/>
            <ac:spMk id="8" creationId="{00C7439F-5C7A-480A-9C98-12E82FC73835}"/>
          </ac:spMkLst>
        </pc:spChg>
        <pc:picChg chg="add mod ord">
          <ac:chgData name="Kilian Fastenakels" userId="S::u0139690@thomasmore.be::0b9081f3-600e-4abc-a438-129719d330ea" providerId="AD" clId="Web-{00D1B308-59CC-A323-6039-BBF982669E38}" dt="2021-12-07T17:06:25.894" v="921"/>
          <ac:picMkLst>
            <pc:docMk/>
            <pc:sldMk cId="2594736142" sldId="421"/>
            <ac:picMk id="6" creationId="{87B94D09-DFE4-40DB-AD1D-B83518DC2DBA}"/>
          </ac:picMkLst>
        </pc:picChg>
      </pc:sldChg>
      <pc:sldChg chg="modSp new">
        <pc:chgData name="Kilian Fastenakels" userId="S::u0139690@thomasmore.be::0b9081f3-600e-4abc-a438-129719d330ea" providerId="AD" clId="Web-{00D1B308-59CC-A323-6039-BBF982669E38}" dt="2021-12-07T17:07:28.989" v="1047" actId="20577"/>
        <pc:sldMkLst>
          <pc:docMk/>
          <pc:sldMk cId="2511578837" sldId="422"/>
        </pc:sldMkLst>
        <pc:spChg chg="mod">
          <ac:chgData name="Kilian Fastenakels" userId="S::u0139690@thomasmore.be::0b9081f3-600e-4abc-a438-129719d330ea" providerId="AD" clId="Web-{00D1B308-59CC-A323-6039-BBF982669E38}" dt="2021-12-07T17:07:25.895" v="1044" actId="20577"/>
          <ac:spMkLst>
            <pc:docMk/>
            <pc:sldMk cId="2511578837" sldId="422"/>
            <ac:spMk id="2" creationId="{58ECF45A-612A-4EAF-9FD3-F194AA0A1795}"/>
          </ac:spMkLst>
        </pc:spChg>
        <pc:spChg chg="mod">
          <ac:chgData name="Kilian Fastenakels" userId="S::u0139690@thomasmore.be::0b9081f3-600e-4abc-a438-129719d330ea" providerId="AD" clId="Web-{00D1B308-59CC-A323-6039-BBF982669E38}" dt="2021-12-07T17:07:28.989" v="1047" actId="20577"/>
          <ac:spMkLst>
            <pc:docMk/>
            <pc:sldMk cId="2511578837" sldId="422"/>
            <ac:spMk id="3" creationId="{41CC5CF1-E571-414A-92D1-B74FD1F4E691}"/>
          </ac:spMkLst>
        </pc:spChg>
      </pc:sldChg>
      <pc:sldChg chg="addSp delSp modSp new">
        <pc:chgData name="Kilian Fastenakels" userId="S::u0139690@thomasmore.be::0b9081f3-600e-4abc-a438-129719d330ea" providerId="AD" clId="Web-{00D1B308-59CC-A323-6039-BBF982669E38}" dt="2021-12-07T17:08:17.145" v="1056" actId="1076"/>
        <pc:sldMkLst>
          <pc:docMk/>
          <pc:sldMk cId="2610772610" sldId="423"/>
        </pc:sldMkLst>
        <pc:spChg chg="del">
          <ac:chgData name="Kilian Fastenakels" userId="S::u0139690@thomasmore.be::0b9081f3-600e-4abc-a438-129719d330ea" providerId="AD" clId="Web-{00D1B308-59CC-A323-6039-BBF982669E38}" dt="2021-12-07T17:07:48.379" v="1049"/>
          <ac:spMkLst>
            <pc:docMk/>
            <pc:sldMk cId="2610772610" sldId="423"/>
            <ac:spMk id="2" creationId="{6236D203-D9CD-4485-A78A-3E4F63C4DE90}"/>
          </ac:spMkLst>
        </pc:spChg>
        <pc:spChg chg="add del mod">
          <ac:chgData name="Kilian Fastenakels" userId="S::u0139690@thomasmore.be::0b9081f3-600e-4abc-a438-129719d330ea" providerId="AD" clId="Web-{00D1B308-59CC-A323-6039-BBF982669E38}" dt="2021-12-07T17:08:08.458" v="1053"/>
          <ac:spMkLst>
            <pc:docMk/>
            <pc:sldMk cId="2610772610" sldId="423"/>
            <ac:spMk id="8" creationId="{5EFB4415-2E51-4DC3-9FE6-F4C9388AE4F7}"/>
          </ac:spMkLst>
        </pc:spChg>
        <pc:picChg chg="add del mod ord">
          <ac:chgData name="Kilian Fastenakels" userId="S::u0139690@thomasmore.be::0b9081f3-600e-4abc-a438-129719d330ea" providerId="AD" clId="Web-{00D1B308-59CC-A323-6039-BBF982669E38}" dt="2021-12-07T17:08:07.348" v="1052"/>
          <ac:picMkLst>
            <pc:docMk/>
            <pc:sldMk cId="2610772610" sldId="423"/>
            <ac:picMk id="6" creationId="{054147E5-F7B5-4A8D-A9CD-ADB940C3F56D}"/>
          </ac:picMkLst>
        </pc:picChg>
        <pc:picChg chg="add mod ord">
          <ac:chgData name="Kilian Fastenakels" userId="S::u0139690@thomasmore.be::0b9081f3-600e-4abc-a438-129719d330ea" providerId="AD" clId="Web-{00D1B308-59CC-A323-6039-BBF982669E38}" dt="2021-12-07T17:08:17.145" v="1056" actId="1076"/>
          <ac:picMkLst>
            <pc:docMk/>
            <pc:sldMk cId="2610772610" sldId="423"/>
            <ac:picMk id="9" creationId="{ED20B0B4-EABB-4D1D-A62A-8F3D365FD363}"/>
          </ac:picMkLst>
        </pc:picChg>
      </pc:sldChg>
      <pc:sldChg chg="addSp modSp new">
        <pc:chgData name="Kilian Fastenakels" userId="S::u0139690@thomasmore.be::0b9081f3-600e-4abc-a438-129719d330ea" providerId="AD" clId="Web-{00D1B308-59CC-A323-6039-BBF982669E38}" dt="2021-12-07T17:11:41.538" v="1105" actId="1076"/>
        <pc:sldMkLst>
          <pc:docMk/>
          <pc:sldMk cId="3196102145" sldId="424"/>
        </pc:sldMkLst>
        <pc:spChg chg="mod">
          <ac:chgData name="Kilian Fastenakels" userId="S::u0139690@thomasmore.be::0b9081f3-600e-4abc-a438-129719d330ea" providerId="AD" clId="Web-{00D1B308-59CC-A323-6039-BBF982669E38}" dt="2021-12-07T17:11:33.304" v="1099" actId="20577"/>
          <ac:spMkLst>
            <pc:docMk/>
            <pc:sldMk cId="3196102145" sldId="424"/>
            <ac:spMk id="2" creationId="{6058F340-96FE-4BA4-BFBD-777C9A7A9ED4}"/>
          </ac:spMkLst>
        </pc:spChg>
        <pc:spChg chg="mod">
          <ac:chgData name="Kilian Fastenakels" userId="S::u0139690@thomasmore.be::0b9081f3-600e-4abc-a438-129719d330ea" providerId="AD" clId="Web-{00D1B308-59CC-A323-6039-BBF982669E38}" dt="2021-12-07T17:11:04.163" v="1062" actId="20577"/>
          <ac:spMkLst>
            <pc:docMk/>
            <pc:sldMk cId="3196102145" sldId="424"/>
            <ac:spMk id="3" creationId="{24AB4C96-3992-4C3F-A0FA-7BF6F505DD78}"/>
          </ac:spMkLst>
        </pc:spChg>
        <pc:picChg chg="add mod">
          <ac:chgData name="Kilian Fastenakels" userId="S::u0139690@thomasmore.be::0b9081f3-600e-4abc-a438-129719d330ea" providerId="AD" clId="Web-{00D1B308-59CC-A323-6039-BBF982669E38}" dt="2021-12-07T17:11:41.538" v="1105" actId="1076"/>
          <ac:picMkLst>
            <pc:docMk/>
            <pc:sldMk cId="3196102145" sldId="424"/>
            <ac:picMk id="6" creationId="{1F55033E-7819-4ED5-92ED-E72743D67212}"/>
          </ac:picMkLst>
        </pc:picChg>
      </pc:sldChg>
      <pc:sldChg chg="addSp delSp modSp new">
        <pc:chgData name="Kilian Fastenakels" userId="S::u0139690@thomasmore.be::0b9081f3-600e-4abc-a438-129719d330ea" providerId="AD" clId="Web-{00D1B308-59CC-A323-6039-BBF982669E38}" dt="2021-12-07T17:12:01.554" v="1109" actId="14100"/>
        <pc:sldMkLst>
          <pc:docMk/>
          <pc:sldMk cId="2478569043" sldId="425"/>
        </pc:sldMkLst>
        <pc:spChg chg="del">
          <ac:chgData name="Kilian Fastenakels" userId="S::u0139690@thomasmore.be::0b9081f3-600e-4abc-a438-129719d330ea" providerId="AD" clId="Web-{00D1B308-59CC-A323-6039-BBF982669E38}" dt="2021-12-07T17:11:56.398" v="1107"/>
          <ac:spMkLst>
            <pc:docMk/>
            <pc:sldMk cId="2478569043" sldId="425"/>
            <ac:spMk id="2" creationId="{D1DC2B8F-09B0-4EEA-9737-568279118189}"/>
          </ac:spMkLst>
        </pc:spChg>
        <pc:picChg chg="add mod ord">
          <ac:chgData name="Kilian Fastenakels" userId="S::u0139690@thomasmore.be::0b9081f3-600e-4abc-a438-129719d330ea" providerId="AD" clId="Web-{00D1B308-59CC-A323-6039-BBF982669E38}" dt="2021-12-07T17:12:01.554" v="1109" actId="14100"/>
          <ac:picMkLst>
            <pc:docMk/>
            <pc:sldMk cId="2478569043" sldId="425"/>
            <ac:picMk id="6" creationId="{31A5405E-15B7-4A6B-AA9D-D891342C9B03}"/>
          </ac:picMkLst>
        </pc:picChg>
      </pc:sldChg>
      <pc:sldChg chg="modSp new">
        <pc:chgData name="Kilian Fastenakels" userId="S::u0139690@thomasmore.be::0b9081f3-600e-4abc-a438-129719d330ea" providerId="AD" clId="Web-{00D1B308-59CC-A323-6039-BBF982669E38}" dt="2021-12-07T17:14:20.149" v="1237" actId="20577"/>
        <pc:sldMkLst>
          <pc:docMk/>
          <pc:sldMk cId="3723647752" sldId="426"/>
        </pc:sldMkLst>
        <pc:spChg chg="mod">
          <ac:chgData name="Kilian Fastenakels" userId="S::u0139690@thomasmore.be::0b9081f3-600e-4abc-a438-129719d330ea" providerId="AD" clId="Web-{00D1B308-59CC-A323-6039-BBF982669E38}" dt="2021-12-07T17:14:20.149" v="1237" actId="20577"/>
          <ac:spMkLst>
            <pc:docMk/>
            <pc:sldMk cId="3723647752" sldId="426"/>
            <ac:spMk id="2" creationId="{8CECEBF9-362D-4429-A917-C27F0BBBE466}"/>
          </ac:spMkLst>
        </pc:spChg>
        <pc:spChg chg="mod">
          <ac:chgData name="Kilian Fastenakels" userId="S::u0139690@thomasmore.be::0b9081f3-600e-4abc-a438-129719d330ea" providerId="AD" clId="Web-{00D1B308-59CC-A323-6039-BBF982669E38}" dt="2021-12-07T17:12:12.335" v="1119" actId="20577"/>
          <ac:spMkLst>
            <pc:docMk/>
            <pc:sldMk cId="3723647752" sldId="426"/>
            <ac:spMk id="3" creationId="{F3E133EA-E237-4AB0-B103-90EC2BB071D6}"/>
          </ac:spMkLst>
        </pc:spChg>
      </pc:sldChg>
      <pc:sldChg chg="addSp delSp modSp new">
        <pc:chgData name="Kilian Fastenakels" userId="S::u0139690@thomasmore.be::0b9081f3-600e-4abc-a438-129719d330ea" providerId="AD" clId="Web-{00D1B308-59CC-A323-6039-BBF982669E38}" dt="2021-12-07T17:18:27.605" v="1301" actId="1076"/>
        <pc:sldMkLst>
          <pc:docMk/>
          <pc:sldMk cId="1848164426" sldId="427"/>
        </pc:sldMkLst>
        <pc:spChg chg="del">
          <ac:chgData name="Kilian Fastenakels" userId="S::u0139690@thomasmore.be::0b9081f3-600e-4abc-a438-129719d330ea" providerId="AD" clId="Web-{00D1B308-59CC-A323-6039-BBF982669E38}" dt="2021-12-07T17:14:52.103" v="1239"/>
          <ac:spMkLst>
            <pc:docMk/>
            <pc:sldMk cId="1848164426" sldId="427"/>
            <ac:spMk id="2" creationId="{94BA4FA5-927D-4A40-8203-B3E0D59033AB}"/>
          </ac:spMkLst>
        </pc:spChg>
        <pc:spChg chg="del">
          <ac:chgData name="Kilian Fastenakels" userId="S::u0139690@thomasmore.be::0b9081f3-600e-4abc-a438-129719d330ea" providerId="AD" clId="Web-{00D1B308-59CC-A323-6039-BBF982669E38}" dt="2021-12-07T17:15:10.447" v="1242"/>
          <ac:spMkLst>
            <pc:docMk/>
            <pc:sldMk cId="1848164426" sldId="427"/>
            <ac:spMk id="3" creationId="{976C76D3-A4F5-45AC-AB3B-939866D1C30C}"/>
          </ac:spMkLst>
        </pc:spChg>
        <pc:spChg chg="add mod">
          <ac:chgData name="Kilian Fastenakels" userId="S::u0139690@thomasmore.be::0b9081f3-600e-4abc-a438-129719d330ea" providerId="AD" clId="Web-{00D1B308-59CC-A323-6039-BBF982669E38}" dt="2021-12-07T17:18:19.386" v="1298" actId="14100"/>
          <ac:spMkLst>
            <pc:docMk/>
            <pc:sldMk cId="1848164426" sldId="427"/>
            <ac:spMk id="8" creationId="{6E3E98E4-3102-4895-B749-411C898868DD}"/>
          </ac:spMkLst>
        </pc:spChg>
        <pc:spChg chg="add mod">
          <ac:chgData name="Kilian Fastenakels" userId="S::u0139690@thomasmore.be::0b9081f3-600e-4abc-a438-129719d330ea" providerId="AD" clId="Web-{00D1B308-59CC-A323-6039-BBF982669E38}" dt="2021-12-07T17:18:15.105" v="1296" actId="14100"/>
          <ac:spMkLst>
            <pc:docMk/>
            <pc:sldMk cId="1848164426" sldId="427"/>
            <ac:spMk id="10" creationId="{6EBCC7BC-3E8C-48C0-8C17-73CEC80DA9D7}"/>
          </ac:spMkLst>
        </pc:spChg>
        <pc:spChg chg="add mod">
          <ac:chgData name="Kilian Fastenakels" userId="S::u0139690@thomasmore.be::0b9081f3-600e-4abc-a438-129719d330ea" providerId="AD" clId="Web-{00D1B308-59CC-A323-6039-BBF982669E38}" dt="2021-12-07T17:18:27.605" v="1301" actId="1076"/>
          <ac:spMkLst>
            <pc:docMk/>
            <pc:sldMk cId="1848164426" sldId="427"/>
            <ac:spMk id="12" creationId="{B517F7D2-CE77-4591-B59F-9AE8F9DF26F8}"/>
          </ac:spMkLst>
        </pc:spChg>
        <pc:picChg chg="add mod ord">
          <ac:chgData name="Kilian Fastenakels" userId="S::u0139690@thomasmore.be::0b9081f3-600e-4abc-a438-129719d330ea" providerId="AD" clId="Web-{00D1B308-59CC-A323-6039-BBF982669E38}" dt="2021-12-07T17:14:56.853" v="1241" actId="14100"/>
          <ac:picMkLst>
            <pc:docMk/>
            <pc:sldMk cId="1848164426" sldId="427"/>
            <ac:picMk id="6" creationId="{3F40EDE7-5C97-475D-96AB-8E808D121322}"/>
          </ac:picMkLst>
        </pc:picChg>
      </pc:sldChg>
      <pc:sldChg chg="addSp delSp modSp new">
        <pc:chgData name="Kilian Fastenakels" userId="S::u0139690@thomasmore.be::0b9081f3-600e-4abc-a438-129719d330ea" providerId="AD" clId="Web-{00D1B308-59CC-A323-6039-BBF982669E38}" dt="2021-12-07T17:16:58.698" v="1278" actId="1076"/>
        <pc:sldMkLst>
          <pc:docMk/>
          <pc:sldMk cId="1894642421" sldId="428"/>
        </pc:sldMkLst>
        <pc:spChg chg="del">
          <ac:chgData name="Kilian Fastenakels" userId="S::u0139690@thomasmore.be::0b9081f3-600e-4abc-a438-129719d330ea" providerId="AD" clId="Web-{00D1B308-59CC-A323-6039-BBF982669E38}" dt="2021-12-07T17:16:15.635" v="1265"/>
          <ac:spMkLst>
            <pc:docMk/>
            <pc:sldMk cId="1894642421" sldId="428"/>
            <ac:spMk id="2" creationId="{DAF0BF3F-9445-4E18-B98F-4FA83E595DA7}"/>
          </ac:spMkLst>
        </pc:spChg>
        <pc:spChg chg="mod">
          <ac:chgData name="Kilian Fastenakels" userId="S::u0139690@thomasmore.be::0b9081f3-600e-4abc-a438-129719d330ea" providerId="AD" clId="Web-{00D1B308-59CC-A323-6039-BBF982669E38}" dt="2021-12-07T17:16:15.479" v="1264" actId="20577"/>
          <ac:spMkLst>
            <pc:docMk/>
            <pc:sldMk cId="1894642421" sldId="428"/>
            <ac:spMk id="3" creationId="{E04D93E3-BF1B-4AB5-ABAD-2BFDF054B7A5}"/>
          </ac:spMkLst>
        </pc:spChg>
        <pc:picChg chg="add mod ord">
          <ac:chgData name="Kilian Fastenakels" userId="S::u0139690@thomasmore.be::0b9081f3-600e-4abc-a438-129719d330ea" providerId="AD" clId="Web-{00D1B308-59CC-A323-6039-BBF982669E38}" dt="2021-12-07T17:16:58.698" v="1278" actId="1076"/>
          <ac:picMkLst>
            <pc:docMk/>
            <pc:sldMk cId="1894642421" sldId="428"/>
            <ac:picMk id="6" creationId="{5D0A1BF2-95F1-48E2-AFC2-41E629F1E3F5}"/>
          </ac:picMkLst>
        </pc:picChg>
        <pc:picChg chg="add mod">
          <ac:chgData name="Kilian Fastenakels" userId="S::u0139690@thomasmore.be::0b9081f3-600e-4abc-a438-129719d330ea" providerId="AD" clId="Web-{00D1B308-59CC-A323-6039-BBF982669E38}" dt="2021-12-07T17:16:54.917" v="1277" actId="14100"/>
          <ac:picMkLst>
            <pc:docMk/>
            <pc:sldMk cId="1894642421" sldId="428"/>
            <ac:picMk id="7" creationId="{1ED3BBA8-582C-433C-AA6E-C18C7EF39D10}"/>
          </ac:picMkLst>
        </pc:picChg>
      </pc:sldChg>
      <pc:sldChg chg="addSp delSp modSp new">
        <pc:chgData name="Kilian Fastenakels" userId="S::u0139690@thomasmore.be::0b9081f3-600e-4abc-a438-129719d330ea" providerId="AD" clId="Web-{00D1B308-59CC-A323-6039-BBF982669E38}" dt="2021-12-07T17:17:51.167" v="1290"/>
        <pc:sldMkLst>
          <pc:docMk/>
          <pc:sldMk cId="151285824" sldId="429"/>
        </pc:sldMkLst>
        <pc:spChg chg="del">
          <ac:chgData name="Kilian Fastenakels" userId="S::u0139690@thomasmore.be::0b9081f3-600e-4abc-a438-129719d330ea" providerId="AD" clId="Web-{00D1B308-59CC-A323-6039-BBF982669E38}" dt="2021-12-07T17:17:24.620" v="1281"/>
          <ac:spMkLst>
            <pc:docMk/>
            <pc:sldMk cId="151285824" sldId="429"/>
            <ac:spMk id="2" creationId="{8A316366-681A-47BA-96D0-BF76AAC7D16E}"/>
          </ac:spMkLst>
        </pc:spChg>
        <pc:spChg chg="del">
          <ac:chgData name="Kilian Fastenakels" userId="S::u0139690@thomasmore.be::0b9081f3-600e-4abc-a438-129719d330ea" providerId="AD" clId="Web-{00D1B308-59CC-A323-6039-BBF982669E38}" dt="2021-12-07T17:17:33.480" v="1285"/>
          <ac:spMkLst>
            <pc:docMk/>
            <pc:sldMk cId="151285824" sldId="429"/>
            <ac:spMk id="3" creationId="{18EB559B-8446-46A4-93E9-84F349E29EBC}"/>
          </ac:spMkLst>
        </pc:spChg>
        <pc:spChg chg="add mod">
          <ac:chgData name="Kilian Fastenakels" userId="S::u0139690@thomasmore.be::0b9081f3-600e-4abc-a438-129719d330ea" providerId="AD" clId="Web-{00D1B308-59CC-A323-6039-BBF982669E38}" dt="2021-12-07T17:17:44.027" v="1288" actId="14100"/>
          <ac:spMkLst>
            <pc:docMk/>
            <pc:sldMk cId="151285824" sldId="429"/>
            <ac:spMk id="8" creationId="{F2516B17-AE92-4FC1-895A-399786516275}"/>
          </ac:spMkLst>
        </pc:spChg>
        <pc:picChg chg="add mod ord">
          <ac:chgData name="Kilian Fastenakels" userId="S::u0139690@thomasmore.be::0b9081f3-600e-4abc-a438-129719d330ea" providerId="AD" clId="Web-{00D1B308-59CC-A323-6039-BBF982669E38}" dt="2021-12-07T17:17:51.167" v="1290"/>
          <ac:picMkLst>
            <pc:docMk/>
            <pc:sldMk cId="151285824" sldId="429"/>
            <ac:picMk id="6" creationId="{66F55962-38F2-4383-AA63-465BFCE87569}"/>
          </ac:picMkLst>
        </pc:picChg>
      </pc:sldChg>
      <pc:sldChg chg="new del">
        <pc:chgData name="Kilian Fastenakels" userId="S::u0139690@thomasmore.be::0b9081f3-600e-4abc-a438-129719d330ea" providerId="AD" clId="Web-{00D1B308-59CC-A323-6039-BBF982669E38}" dt="2021-12-07T17:17:25.214" v="1282"/>
        <pc:sldMkLst>
          <pc:docMk/>
          <pc:sldMk cId="803449984" sldId="430"/>
        </pc:sldMkLst>
      </pc:sldChg>
    </pc:docChg>
  </pc:docChgLst>
  <pc:docChgLst>
    <pc:chgData name="Maarten Moonen" userId="e2ff6188-c95b-493c-afbd-a5408e8b90e8" providerId="ADAL" clId="{2E364802-2294-4E0C-924E-7928D7BA8DA1}"/>
    <pc:docChg chg="modSld">
      <pc:chgData name="Maarten Moonen" userId="e2ff6188-c95b-493c-afbd-a5408e8b90e8" providerId="ADAL" clId="{2E364802-2294-4E0C-924E-7928D7BA8DA1}" dt="2022-09-16T15:49:25.915" v="0" actId="20577"/>
      <pc:docMkLst>
        <pc:docMk/>
      </pc:docMkLst>
      <pc:sldChg chg="modSp mod">
        <pc:chgData name="Maarten Moonen" userId="e2ff6188-c95b-493c-afbd-a5408e8b90e8" providerId="ADAL" clId="{2E364802-2294-4E0C-924E-7928D7BA8DA1}" dt="2022-09-16T15:49:25.915" v="0" actId="20577"/>
        <pc:sldMkLst>
          <pc:docMk/>
          <pc:sldMk cId="1176381297" sldId="394"/>
        </pc:sldMkLst>
        <pc:spChg chg="mod">
          <ac:chgData name="Maarten Moonen" userId="e2ff6188-c95b-493c-afbd-a5408e8b90e8" providerId="ADAL" clId="{2E364802-2294-4E0C-924E-7928D7BA8DA1}" dt="2022-09-16T15:49:25.915" v="0" actId="20577"/>
          <ac:spMkLst>
            <pc:docMk/>
            <pc:sldMk cId="1176381297" sldId="394"/>
            <ac:spMk id="2" creationId="{3AB867C4-BF7D-4B78-9B42-D67F0EAB5BF2}"/>
          </ac:spMkLst>
        </pc:spChg>
      </pc:sldChg>
    </pc:docChg>
  </pc:docChgLst>
  <pc:docChgLst>
    <pc:chgData name="Joren Synaeve" userId="S::u0134243@thomasmore.be::06a84aa9-a1a4-4c10-9d44-3596912290bb" providerId="AD" clId="Web-{41A98D6D-2C70-7DB1-2467-B32CCDCD90A5}"/>
    <pc:docChg chg="modSld">
      <pc:chgData name="Joren Synaeve" userId="S::u0134243@thomasmore.be::06a84aa9-a1a4-4c10-9d44-3596912290bb" providerId="AD" clId="Web-{41A98D6D-2C70-7DB1-2467-B32CCDCD90A5}" dt="2021-12-07T18:19:35.966" v="19" actId="20577"/>
      <pc:docMkLst>
        <pc:docMk/>
      </pc:docMkLst>
      <pc:sldChg chg="modSp">
        <pc:chgData name="Joren Synaeve" userId="S::u0134243@thomasmore.be::06a84aa9-a1a4-4c10-9d44-3596912290bb" providerId="AD" clId="Web-{41A98D6D-2C70-7DB1-2467-B32CCDCD90A5}" dt="2021-12-07T18:15:02.638" v="3" actId="20577"/>
        <pc:sldMkLst>
          <pc:docMk/>
          <pc:sldMk cId="844692773" sldId="374"/>
        </pc:sldMkLst>
        <pc:spChg chg="mod">
          <ac:chgData name="Joren Synaeve" userId="S::u0134243@thomasmore.be::06a84aa9-a1a4-4c10-9d44-3596912290bb" providerId="AD" clId="Web-{41A98D6D-2C70-7DB1-2467-B32CCDCD90A5}" dt="2021-12-07T18:15:02.638" v="3" actId="20577"/>
          <ac:spMkLst>
            <pc:docMk/>
            <pc:sldMk cId="844692773" sldId="374"/>
            <ac:spMk id="2" creationId="{23F3512B-0224-4C3C-93AC-732652F61FC2}"/>
          </ac:spMkLst>
        </pc:spChg>
      </pc:sldChg>
      <pc:sldChg chg="modSp">
        <pc:chgData name="Joren Synaeve" userId="S::u0134243@thomasmore.be::06a84aa9-a1a4-4c10-9d44-3596912290bb" providerId="AD" clId="Web-{41A98D6D-2C70-7DB1-2467-B32CCDCD90A5}" dt="2021-12-07T18:16:13.533" v="7" actId="20577"/>
        <pc:sldMkLst>
          <pc:docMk/>
          <pc:sldMk cId="4284472957" sldId="377"/>
        </pc:sldMkLst>
        <pc:spChg chg="mod">
          <ac:chgData name="Joren Synaeve" userId="S::u0134243@thomasmore.be::06a84aa9-a1a4-4c10-9d44-3596912290bb" providerId="AD" clId="Web-{41A98D6D-2C70-7DB1-2467-B32CCDCD90A5}" dt="2021-12-07T18:16:13.533" v="7" actId="20577"/>
          <ac:spMkLst>
            <pc:docMk/>
            <pc:sldMk cId="4284472957" sldId="377"/>
            <ac:spMk id="2" creationId="{993024C8-A5E0-43F8-8099-747E02B2F613}"/>
          </ac:spMkLst>
        </pc:spChg>
      </pc:sldChg>
      <pc:sldChg chg="modSp">
        <pc:chgData name="Joren Synaeve" userId="S::u0134243@thomasmore.be::06a84aa9-a1a4-4c10-9d44-3596912290bb" providerId="AD" clId="Web-{41A98D6D-2C70-7DB1-2467-B32CCDCD90A5}" dt="2021-12-07T18:16:32.081" v="10" actId="20577"/>
        <pc:sldMkLst>
          <pc:docMk/>
          <pc:sldMk cId="587433829" sldId="378"/>
        </pc:sldMkLst>
        <pc:spChg chg="mod">
          <ac:chgData name="Joren Synaeve" userId="S::u0134243@thomasmore.be::06a84aa9-a1a4-4c10-9d44-3596912290bb" providerId="AD" clId="Web-{41A98D6D-2C70-7DB1-2467-B32CCDCD90A5}" dt="2021-12-07T18:16:32.081" v="10" actId="20577"/>
          <ac:spMkLst>
            <pc:docMk/>
            <pc:sldMk cId="587433829" sldId="378"/>
            <ac:spMk id="10" creationId="{4B8C339C-183F-4EFB-BC63-21D63613E06D}"/>
          </ac:spMkLst>
        </pc:spChg>
      </pc:sldChg>
      <pc:sldChg chg="modSp">
        <pc:chgData name="Joren Synaeve" userId="S::u0134243@thomasmore.be::06a84aa9-a1a4-4c10-9d44-3596912290bb" providerId="AD" clId="Web-{41A98D6D-2C70-7DB1-2467-B32CCDCD90A5}" dt="2021-12-07T18:19:35.966" v="19" actId="20577"/>
        <pc:sldMkLst>
          <pc:docMk/>
          <pc:sldMk cId="3037715262" sldId="397"/>
        </pc:sldMkLst>
        <pc:spChg chg="mod">
          <ac:chgData name="Joren Synaeve" userId="S::u0134243@thomasmore.be::06a84aa9-a1a4-4c10-9d44-3596912290bb" providerId="AD" clId="Web-{41A98D6D-2C70-7DB1-2467-B32CCDCD90A5}" dt="2021-12-07T18:19:35.966" v="19" actId="20577"/>
          <ac:spMkLst>
            <pc:docMk/>
            <pc:sldMk cId="3037715262" sldId="397"/>
            <ac:spMk id="2" creationId="{52717FAD-D25E-42AB-8EDA-0B09EEED6D9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F93D7-F280-41E0-9E85-027AD68093A5}" type="datetimeFigureOut">
              <a:rPr lang="nl-NL"/>
              <a:t>18-10-2022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200CE-EDD4-4F5B-B70B-389CFFB72452}" type="slidenum">
              <a:rPr lang="nl-NL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23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solidFill>
            <a:srgbClr val="EC4B2F"/>
          </a:solidFill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solidFill>
            <a:srgbClr val="00A0AE"/>
          </a:solidFill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10" name="Picture 9" descr="TM_logo_vignet_ppt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80001" y="360000"/>
            <a:ext cx="2157153" cy="1155192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1007435" y="6570001"/>
            <a:ext cx="109119" cy="200055"/>
          </a:xfrm>
          <a:solidFill>
            <a:schemeClr val="tx1"/>
          </a:solidFill>
        </p:spPr>
        <p:txBody>
          <a:bodyPr/>
          <a:lstStyle>
            <a:lvl1pPr>
              <a:defRPr sz="1300">
                <a:solidFill>
                  <a:srgbClr val="00A0AE"/>
                </a:solidFill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20" name="Rectangle 19"/>
          <p:cNvSpPr/>
          <p:nvPr userDrawn="1"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image_preview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5733" y="6192000"/>
            <a:ext cx="1138899" cy="432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428000"/>
          </a:xfrm>
        </p:spPr>
        <p:txBody>
          <a:bodyPr bIns="144000"/>
          <a:lstStyle>
            <a:lvl1pPr marL="323850" indent="-323850">
              <a:spcBef>
                <a:spcPts val="400"/>
              </a:spcBef>
              <a:spcAft>
                <a:spcPts val="400"/>
              </a:spcAft>
              <a:buClrTx/>
              <a:defRPr/>
            </a:lvl1pPr>
            <a:lvl2pPr marL="723900" indent="-368300">
              <a:spcBef>
                <a:spcPts val="400"/>
              </a:spcBef>
              <a:spcAft>
                <a:spcPts val="400"/>
              </a:spcAft>
              <a:buClrTx/>
              <a:defRPr sz="2500"/>
            </a:lvl2pPr>
            <a:lvl3pPr marL="982663" indent="-258763">
              <a:spcBef>
                <a:spcPts val="400"/>
              </a:spcBef>
              <a:spcAft>
                <a:spcPts val="400"/>
              </a:spcAft>
              <a:buClrTx/>
              <a:defRPr sz="2300"/>
            </a:lvl3pPr>
            <a:lvl4pPr marL="1255713" indent="-273050">
              <a:spcBef>
                <a:spcPts val="400"/>
              </a:spcBef>
              <a:spcAft>
                <a:spcPts val="400"/>
              </a:spcAft>
              <a:buClrTx/>
              <a:defRPr sz="2000"/>
            </a:lvl4pPr>
            <a:lvl5pPr marL="1609725" indent="-258763">
              <a:spcBef>
                <a:spcPts val="600"/>
              </a:spcBef>
              <a:spcAft>
                <a:spcPts val="600"/>
              </a:spcAft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734000"/>
          </a:xfrm>
        </p:spPr>
        <p:txBody>
          <a:bodyPr bIns="144000" numCol="2" spcCol="360000"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/>
          <a:p>
            <a:r>
              <a:rPr lang="en-US"/>
              <a:t>Click to edit Master title style</a:t>
            </a:r>
            <a:endParaRPr lang="nl-BE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|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5904000" cy="1097992"/>
          </a:xfrm>
        </p:spPr>
        <p:txBody>
          <a:bodyPr lIns="252000" tIns="252000" rIns="0" bIns="0" anchor="t" anchorCtr="0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285992"/>
            <a:ext cx="5904000" cy="3600000"/>
          </a:xfrm>
        </p:spPr>
        <p:txBody>
          <a:bodyPr lIns="252000" tIns="0" rIns="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8043" y="1152000"/>
            <a:ext cx="5904000" cy="1097992"/>
          </a:xfrm>
        </p:spPr>
        <p:txBody>
          <a:bodyPr lIns="0" tIns="252000" rIns="252000" bIns="0" anchor="t" anchorCtr="0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8043" y="2285992"/>
            <a:ext cx="5904000" cy="3600000"/>
          </a:xfrm>
        </p:spPr>
        <p:txBody>
          <a:bodyPr lIns="0" tIns="0" rIns="25200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4" y="1152000"/>
            <a:ext cx="6762797" cy="4734000"/>
          </a:xfrm>
        </p:spPr>
        <p:txBody>
          <a:bodyPr lIns="0" rIns="0" bIns="144000"/>
          <a:lstStyle>
            <a:lvl2pPr algn="l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87"/>
          <p:cNvSpPr>
            <a:spLocks noGrp="1"/>
          </p:cNvSpPr>
          <p:nvPr>
            <p:ph type="pic" sz="quarter" idx="10"/>
          </p:nvPr>
        </p:nvSpPr>
        <p:spPr>
          <a:xfrm>
            <a:off x="240000" y="1152000"/>
            <a:ext cx="4571989" cy="4734000"/>
          </a:xfrm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  <a:latin typeface="+mj-lt"/>
              </a:defRPr>
            </a:lvl1pPr>
            <a:lvl2pPr>
              <a:buClrTx/>
              <a:defRPr>
                <a:solidFill>
                  <a:srgbClr val="000000"/>
                </a:solidFill>
                <a:latin typeface="+mj-lt"/>
              </a:defRPr>
            </a:lvl2pPr>
            <a:lvl3pPr>
              <a:buClrTx/>
              <a:defRPr>
                <a:solidFill>
                  <a:srgbClr val="000000"/>
                </a:solidFill>
                <a:latin typeface="+mj-lt"/>
              </a:defRPr>
            </a:lvl3pPr>
            <a:lvl4pPr>
              <a:buClrTx/>
              <a:defRPr>
                <a:solidFill>
                  <a:srgbClr val="000000"/>
                </a:solidFill>
                <a:latin typeface="+mj-lt"/>
              </a:defRPr>
            </a:lvl4pPr>
            <a:lvl5pPr>
              <a:buClrTx/>
              <a:defRPr>
                <a:solidFill>
                  <a:srgbClr val="000000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58024"/>
            <a:ext cx="12192000" cy="900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7435" y="6084000"/>
            <a:ext cx="5376565" cy="432000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0" rIns="144000" bIns="0" anchor="ctr" anchorCtr="0">
            <a:noAutofit/>
          </a:bodyPr>
          <a:lstStyle>
            <a:lvl1pPr algn="l">
              <a:lnSpc>
                <a:spcPct val="90000"/>
              </a:lnSpc>
              <a:defRPr sz="1500">
                <a:solidFill>
                  <a:srgbClr val="00A0AE"/>
                </a:solidFill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4"/>
          </p:nvPr>
        </p:nvSpPr>
        <p:spPr>
          <a:xfrm>
            <a:off x="480000" y="6084000"/>
            <a:ext cx="480000" cy="667148"/>
          </a:xfrm>
          <a:prstGeom prst="rect">
            <a:avLst/>
          </a:prstGeom>
          <a:solidFill>
            <a:srgbClr val="00A0AE"/>
          </a:solidFill>
        </p:spPr>
        <p:txBody>
          <a:bodyPr vert="horz" wrap="none" lIns="0" tIns="108000" rIns="0" bIns="0" rtlCol="0" anchor="ctr" anchorCtr="0">
            <a:noAutofit/>
          </a:bodyPr>
          <a:lstStyle>
            <a:lvl1pPr algn="ctr"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  <a:prstGeom prst="rect">
            <a:avLst/>
          </a:prstGeom>
          <a:ln w="0">
            <a:noFill/>
          </a:ln>
        </p:spPr>
        <p:txBody>
          <a:bodyPr vert="horz" lIns="360000" tIns="180000" rIns="360000" bIns="14400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12192000" cy="4428000"/>
          </a:xfrm>
          <a:prstGeom prst="rect">
            <a:avLst/>
          </a:prstGeom>
        </p:spPr>
        <p:txBody>
          <a:bodyPr vert="horz" lIns="432000" tIns="252000" rIns="43200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0" name="Date Placeholder 3"/>
          <p:cNvSpPr>
            <a:spLocks noGrp="1"/>
          </p:cNvSpPr>
          <p:nvPr>
            <p:ph type="dt" sz="half" idx="2"/>
          </p:nvPr>
        </p:nvSpPr>
        <p:spPr>
          <a:xfrm>
            <a:off x="1007435" y="6570001"/>
            <a:ext cx="109119" cy="200055"/>
          </a:xfrm>
          <a:prstGeom prst="rect">
            <a:avLst/>
          </a:prstGeom>
          <a:solidFill>
            <a:srgbClr val="EC4B2F"/>
          </a:solidFill>
        </p:spPr>
        <p:txBody>
          <a:bodyPr wrap="none" lIns="108000" tIns="0" rIns="0" bIns="0" anchor="b" anchorCtr="0">
            <a:spAutoFit/>
          </a:bodyPr>
          <a:lstStyle>
            <a:lvl1pPr algn="r">
              <a:defRPr sz="130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endParaRPr lang="nl-BE"/>
          </a:p>
        </p:txBody>
      </p:sp>
      <p:pic>
        <p:nvPicPr>
          <p:cNvPr id="9" name="Picture 8" descr="tm_rgb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0456" y="5976000"/>
            <a:ext cx="1650076" cy="8645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78" r:id="rId3"/>
    <p:sldLayoutId id="2147483692" r:id="rId4"/>
    <p:sldLayoutId id="2147483679" r:id="rId5"/>
    <p:sldLayoutId id="2147483688" r:id="rId6"/>
    <p:sldLayoutId id="2147483687" r:id="rId7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 cap="all" baseline="0">
          <a:solidFill>
            <a:srgbClr val="00A0AE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SzPct val="90000"/>
        <a:buFont typeface="Verdana" pitchFamily="34" charset="0"/>
        <a:buChar char="•"/>
        <a:defRPr sz="3000" kern="1200">
          <a:solidFill>
            <a:srgbClr val="000000"/>
          </a:solidFill>
          <a:latin typeface="+mj-lt"/>
          <a:ea typeface="+mn-ea"/>
          <a:cs typeface="+mn-cs"/>
        </a:defRPr>
      </a:lvl1pPr>
      <a:lvl2pPr marL="723900" indent="-3683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−"/>
        <a:defRPr sz="2700" kern="1200">
          <a:solidFill>
            <a:srgbClr val="000000"/>
          </a:solidFill>
          <a:latin typeface="+mj-lt"/>
          <a:ea typeface="+mn-ea"/>
          <a:cs typeface="+mn-cs"/>
        </a:defRPr>
      </a:lvl2pPr>
      <a:lvl3pPr marL="982663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•"/>
        <a:defRPr sz="2400" kern="1200">
          <a:solidFill>
            <a:srgbClr val="000000"/>
          </a:solidFill>
          <a:latin typeface="+mj-lt"/>
          <a:ea typeface="+mn-ea"/>
          <a:cs typeface="+mn-cs"/>
        </a:defRPr>
      </a:lvl3pPr>
      <a:lvl4pPr marL="1255713" indent="-27305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»"/>
        <a:defRPr sz="2100" kern="1200">
          <a:solidFill>
            <a:srgbClr val="000000"/>
          </a:solidFill>
          <a:latin typeface="+mj-lt"/>
          <a:ea typeface="+mn-ea"/>
          <a:cs typeface="+mn-cs"/>
        </a:defRPr>
      </a:lvl4pPr>
      <a:lvl5pPr marL="1609725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tx1"/>
        </a:buClr>
        <a:buFont typeface="Arial" pitchFamily="34" charset="0"/>
        <a:buNone/>
        <a:defRPr sz="20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etlify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netlify-lambda" TargetMode="External"/><Relationship Id="rId2" Type="http://schemas.openxmlformats.org/officeDocument/2006/relationships/hyperlink" Target="https://www.npmjs.com/package/serverless-htt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lian-Fastenakels/campusapi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en-US" dirty="0"/>
              <a:t>API in NodeJS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topics 3</a:t>
            </a: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114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D1350F-DC4F-48D0-86C1-DE30DCE53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62657E-92CC-406C-86BD-90E3E2A7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04C5-54F0-4B1C-B2FF-FB44567EE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BC2BF-8964-49A5-8F6A-04E8F415D0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5F4F5-42AC-4E72-B5F5-35AC8288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EC20E6-7881-4563-9D0C-01437B1E475C}"/>
              </a:ext>
            </a:extLst>
          </p:cNvPr>
          <p:cNvSpPr/>
          <p:nvPr/>
        </p:nvSpPr>
        <p:spPr>
          <a:xfrm>
            <a:off x="1250302" y="1278000"/>
            <a:ext cx="3965510" cy="2895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AFD538-101D-4B1A-8DF7-289EFC368781}"/>
              </a:ext>
            </a:extLst>
          </p:cNvPr>
          <p:cNvSpPr/>
          <p:nvPr/>
        </p:nvSpPr>
        <p:spPr>
          <a:xfrm>
            <a:off x="1182568" y="2783469"/>
            <a:ext cx="3965510" cy="2895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EFD213-CE6D-4AC1-B3F6-34490BDE7B71}"/>
              </a:ext>
            </a:extLst>
          </p:cNvPr>
          <p:cNvSpPr/>
          <p:nvPr/>
        </p:nvSpPr>
        <p:spPr>
          <a:xfrm>
            <a:off x="1182567" y="3178852"/>
            <a:ext cx="8638765" cy="2895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350EAC-C957-42B5-97B3-9A6507A29DE9}"/>
              </a:ext>
            </a:extLst>
          </p:cNvPr>
          <p:cNvSpPr/>
          <p:nvPr/>
        </p:nvSpPr>
        <p:spPr>
          <a:xfrm>
            <a:off x="1182566" y="3567240"/>
            <a:ext cx="3677301" cy="2895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71A0FE-B7EF-4822-A39D-FF5D4BF9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Nieuw</a:t>
            </a:r>
            <a:r>
              <a:rPr lang="en-US" dirty="0"/>
              <a:t> lokaal start script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81D3F-B056-48C7-B653-8BE10CF924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77EF-A6BC-4BD7-9413-793571CC95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8C339C-183F-4EFB-BC63-21D63613E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Omdat</a:t>
            </a:r>
            <a:r>
              <a:rPr lang="en-US" dirty="0"/>
              <a:t> we de server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lokaal </a:t>
            </a:r>
            <a:r>
              <a:rPr lang="en-US" dirty="0" err="1"/>
              <a:t>opstarten</a:t>
            </a:r>
            <a:r>
              <a:rPr lang="en-US" dirty="0"/>
              <a:t> in api.js </a:t>
            </a:r>
            <a:r>
              <a:rPr lang="en-US" dirty="0" err="1"/>
              <a:t>moeten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om </a:t>
            </a:r>
            <a:r>
              <a:rPr lang="en-US" dirty="0" err="1"/>
              <a:t>onze</a:t>
            </a:r>
            <a:r>
              <a:rPr lang="en-US" dirty="0"/>
              <a:t> server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we </a:t>
            </a:r>
            <a:r>
              <a:rPr lang="en-US" dirty="0" err="1"/>
              <a:t>toch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lokaal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testen</a:t>
            </a:r>
            <a:r>
              <a:rPr lang="en-US" dirty="0"/>
              <a:t> of </a:t>
            </a:r>
            <a:r>
              <a:rPr lang="en-US" dirty="0" err="1"/>
              <a:t>onze</a:t>
            </a:r>
            <a:r>
              <a:rPr lang="en-US" dirty="0"/>
              <a:t> routes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behoren</a:t>
            </a:r>
            <a:r>
              <a:rPr lang="en-US" dirty="0"/>
              <a:t> </a:t>
            </a:r>
            <a:r>
              <a:rPr lang="en-US" dirty="0" err="1"/>
              <a:t>werken</a:t>
            </a:r>
            <a:r>
              <a:rPr lang="en-US" dirty="0"/>
              <a:t>.</a:t>
            </a:r>
          </a:p>
          <a:p>
            <a:r>
              <a:rPr lang="en-US" dirty="0"/>
              <a:t>We </a:t>
            </a:r>
            <a:r>
              <a:rPr lang="en-US" dirty="0" err="1"/>
              <a:t>voegen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script </a:t>
            </a:r>
            <a:r>
              <a:rPr lang="en-US" dirty="0" err="1"/>
              <a:t>voor</a:t>
            </a:r>
            <a:r>
              <a:rPr lang="en-US" dirty="0"/>
              <a:t> toe in </a:t>
            </a:r>
            <a:r>
              <a:rPr lang="en-US" dirty="0" err="1"/>
              <a:t>package.json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voegen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meteen</a:t>
            </a:r>
            <a:r>
              <a:rPr lang="en-US" dirty="0"/>
              <a:t> het build script toe </a:t>
            </a:r>
            <a:r>
              <a:rPr lang="en-US" dirty="0" err="1"/>
              <a:t>dat</a:t>
            </a:r>
            <a:r>
              <a:rPr lang="en-US" dirty="0"/>
              <a:t> Netlify </a:t>
            </a:r>
            <a:r>
              <a:rPr lang="en-US" dirty="0" err="1"/>
              <a:t>zal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hosten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78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C1A9B4-1196-48A3-9393-0D54E9D0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357CA-2686-4509-AECA-7C836A06B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FAF4C-322D-49C8-8178-4C1CD4DBC8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142E4-7BFF-443D-B9E4-3165377713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EB0DE-CEC7-424E-86CC-4CA84A50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65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C19AF-5C6C-477E-AD09-47E7D60F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73A8C-DC78-492F-B194-79851A87E0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0C6636-BAED-B609-8B0B-0AFA4F1E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2807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9DA463-15CF-451A-B358-C4FEFAA368E8}"/>
              </a:ext>
            </a:extLst>
          </p:cNvPr>
          <p:cNvSpPr/>
          <p:nvPr/>
        </p:nvSpPr>
        <p:spPr>
          <a:xfrm>
            <a:off x="3270270" y="2089942"/>
            <a:ext cx="5125098" cy="1135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7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C0BA97-675B-4F6E-A5F6-2EA15BB26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Wanneer</a:t>
            </a:r>
            <a:r>
              <a:rPr lang="en-US" dirty="0"/>
              <a:t> we </a:t>
            </a:r>
            <a:r>
              <a:rPr lang="en-US" dirty="0" err="1"/>
              <a:t>npm</a:t>
            </a:r>
            <a:r>
              <a:rPr lang="en-US" dirty="0"/>
              <a:t> start nu </a:t>
            </a:r>
            <a:r>
              <a:rPr lang="en-US" dirty="0" err="1"/>
              <a:t>typen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 we </a:t>
            </a:r>
            <a:r>
              <a:rPr lang="en-US" dirty="0" err="1"/>
              <a:t>volgende</a:t>
            </a:r>
            <a:r>
              <a:rPr lang="en-US" dirty="0"/>
              <a:t> error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4B46A3-F183-438F-A66C-E4EA832A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Klein </a:t>
            </a:r>
            <a:r>
              <a:rPr lang="en-US" dirty="0" err="1"/>
              <a:t>probleempje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2DF53-CE54-450C-98E2-78A5F1D37C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63BF6-01A8-44B9-B6CB-1AF500FDD6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DB297-D22E-405E-A52E-2A3560A1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0" y="2254893"/>
            <a:ext cx="11712000" cy="4603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818F53-C0FC-467E-A34C-05BB80A399EE}"/>
              </a:ext>
            </a:extLst>
          </p:cNvPr>
          <p:cNvSpPr/>
          <p:nvPr/>
        </p:nvSpPr>
        <p:spPr>
          <a:xfrm>
            <a:off x="158102" y="3285066"/>
            <a:ext cx="11793898" cy="9736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0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4FC563-E79E-4057-B0CE-E6E75F906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1999"/>
            <a:ext cx="12192000" cy="4808533"/>
          </a:xfrm>
        </p:spPr>
        <p:txBody>
          <a:bodyPr>
            <a:normAutofit fontScale="92500"/>
          </a:bodyPr>
          <a:lstStyle/>
          <a:p>
            <a:r>
              <a:rPr lang="en-US" dirty="0"/>
              <a:t>Netlify-lambda </a:t>
            </a:r>
            <a:r>
              <a:rPr lang="en-US" dirty="0" err="1"/>
              <a:t>verwacht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netlify.toml</a:t>
            </a:r>
            <a:r>
              <a:rPr lang="en-US" dirty="0"/>
              <a:t> file in </a:t>
            </a:r>
            <a:r>
              <a:rPr lang="en-US" dirty="0" err="1"/>
              <a:t>onze</a:t>
            </a:r>
            <a:r>
              <a:rPr lang="en-US" dirty="0"/>
              <a:t> root directory</a:t>
            </a:r>
          </a:p>
          <a:p>
            <a:r>
              <a:rPr lang="en-US" dirty="0" err="1"/>
              <a:t>Omdat</a:t>
            </a:r>
            <a:r>
              <a:rPr lang="en-US" dirty="0"/>
              <a:t> we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, </a:t>
            </a:r>
            <a:r>
              <a:rPr lang="en-US" dirty="0" err="1"/>
              <a:t>wil</a:t>
            </a:r>
            <a:r>
              <a:rPr lang="en-US" dirty="0"/>
              <a:t> het commando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werken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voegen</a:t>
            </a:r>
            <a:r>
              <a:rPr lang="en-US" dirty="0"/>
              <a:t> de file even toe</a:t>
            </a:r>
          </a:p>
          <a:p>
            <a:r>
              <a:rPr lang="en-US" dirty="0"/>
              <a:t>In </a:t>
            </a:r>
            <a:r>
              <a:rPr lang="en-US" dirty="0" err="1"/>
              <a:t>deze</a:t>
            </a:r>
            <a:r>
              <a:rPr lang="en-US" dirty="0"/>
              <a:t> file </a:t>
            </a:r>
            <a:r>
              <a:rPr lang="en-US" dirty="0" err="1"/>
              <a:t>moeten</a:t>
            </a:r>
            <a:r>
              <a:rPr lang="en-US" dirty="0"/>
              <a:t> we </a:t>
            </a:r>
            <a:r>
              <a:rPr lang="en-US" dirty="0" err="1"/>
              <a:t>definieren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methodes</a:t>
            </a:r>
            <a:r>
              <a:rPr lang="en-US" dirty="0"/>
              <a:t> </a:t>
            </a:r>
            <a:r>
              <a:rPr lang="en-US" dirty="0" err="1"/>
              <a:t>mogen</a:t>
            </a:r>
            <a:r>
              <a:rPr lang="en-US" dirty="0"/>
              <a:t> </a:t>
            </a:r>
            <a:r>
              <a:rPr lang="en-US" dirty="0" err="1"/>
              <a:t>terechtkomen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het </a:t>
            </a:r>
            <a:r>
              <a:rPr lang="en-US" dirty="0" err="1"/>
              <a:t>builden</a:t>
            </a:r>
            <a:r>
              <a:rPr lang="en-US" dirty="0"/>
              <a:t>.</a:t>
            </a:r>
          </a:p>
          <a:p>
            <a:r>
              <a:rPr lang="en-US" dirty="0"/>
              <a:t>Conform Netlify regels </a:t>
            </a:r>
            <a:r>
              <a:rPr lang="en-US" dirty="0" err="1"/>
              <a:t>kiezen</a:t>
            </a:r>
            <a:r>
              <a:rPr lang="en-US" dirty="0"/>
              <a:t> we </a:t>
            </a:r>
            <a:r>
              <a:rPr lang="en-US" dirty="0" err="1"/>
              <a:t>voor</a:t>
            </a:r>
            <a:r>
              <a:rPr lang="en-US" dirty="0"/>
              <a:t> de functions map</a:t>
            </a:r>
          </a:p>
          <a:p>
            <a:r>
              <a:rPr lang="en-US" dirty="0"/>
              <a:t>De server start nu op, </a:t>
            </a:r>
            <a:r>
              <a:rPr lang="en-US" dirty="0" err="1"/>
              <a:t>dit</a:t>
            </a:r>
            <a:r>
              <a:rPr lang="en-US" dirty="0"/>
              <a:t> commando </a:t>
            </a:r>
            <a:r>
              <a:rPr lang="en-US" dirty="0" err="1"/>
              <a:t>zal</a:t>
            </a:r>
            <a:r>
              <a:rPr lang="en-US" dirty="0"/>
              <a:t> automatisch de functions directory </a:t>
            </a:r>
            <a:r>
              <a:rPr lang="en-US" dirty="0" err="1"/>
              <a:t>aanmaken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daarin</a:t>
            </a:r>
            <a:r>
              <a:rPr lang="en-US" dirty="0"/>
              <a:t> </a:t>
            </a:r>
            <a:r>
              <a:rPr lang="en-US" dirty="0" err="1"/>
              <a:t>builden</a:t>
            </a:r>
            <a:r>
              <a:rPr lang="en-US" dirty="0"/>
              <a:t>. </a:t>
            </a:r>
            <a:r>
              <a:rPr lang="en-US" dirty="0" err="1"/>
              <a:t>Deze</a:t>
            </a:r>
            <a:r>
              <a:rPr lang="en-US" dirty="0"/>
              <a:t> code mag je nooit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aanpassen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6DF942-150A-476F-9ECD-1D376CA5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Netlify.toml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60028-1A46-4478-B234-78AAF7192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33D01-5494-4F22-B6A6-70C68DF76D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717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D32FA6-E796-41C9-A307-4EF07D7AA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219C44-F16B-4385-B28A-B6114A66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7A328-F118-4A0B-A994-0B2140351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D0CAC-4771-4C98-9E6A-923F8A11A2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D6580-8A3E-4880-909C-C89DB0D6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45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8A7B29-9719-43AE-AB39-321B3722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8458FA-3C68-42DE-AFB7-A49904EC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2DFC0-2A2D-41FB-BCBA-5AEAEDDB1F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6B145-937E-4656-8E95-E1459C0235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E7874-41C4-473B-BE5E-E293FB4B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4D2A61-B772-47BB-879D-5DD91AF5BEFA}"/>
              </a:ext>
            </a:extLst>
          </p:cNvPr>
          <p:cNvSpPr/>
          <p:nvPr/>
        </p:nvSpPr>
        <p:spPr>
          <a:xfrm>
            <a:off x="581435" y="1862666"/>
            <a:ext cx="1687632" cy="3640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43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037623-DC40-43AE-A98C-711D424C2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Wanneer</a:t>
            </a:r>
            <a:r>
              <a:rPr lang="en-US" dirty="0"/>
              <a:t> we nu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juiste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surfen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 we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, lokaal,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zien</a:t>
            </a:r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goed</a:t>
            </a:r>
            <a:r>
              <a:rPr lang="en-US" dirty="0"/>
              <a:t> op de </a:t>
            </a:r>
            <a:r>
              <a:rPr lang="en-US" dirty="0" err="1"/>
              <a:t>url</a:t>
            </a:r>
            <a:r>
              <a:rPr lang="en-US" dirty="0"/>
              <a:t>, </a:t>
            </a:r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dezelfde</a:t>
            </a:r>
            <a:r>
              <a:rPr lang="en-US" dirty="0"/>
              <a:t> die we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router </a:t>
            </a:r>
            <a:r>
              <a:rPr lang="en-US" dirty="0" err="1"/>
              <a:t>meegeven</a:t>
            </a:r>
            <a:r>
              <a:rPr lang="en-US" dirty="0"/>
              <a:t> in api.js</a:t>
            </a:r>
          </a:p>
          <a:p>
            <a:r>
              <a:rPr lang="en-US" dirty="0"/>
              <a:t>We </a:t>
            </a:r>
            <a:r>
              <a:rPr lang="en-US" dirty="0" err="1"/>
              <a:t>spreken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de </a:t>
            </a:r>
            <a:r>
              <a:rPr lang="en-US" dirty="0" err="1"/>
              <a:t>gebuilde</a:t>
            </a:r>
            <a:r>
              <a:rPr lang="en-US" dirty="0"/>
              <a:t> code </a:t>
            </a:r>
            <a:r>
              <a:rPr lang="en-US" dirty="0" err="1"/>
              <a:t>aan</a:t>
            </a:r>
            <a:r>
              <a:rPr lang="en-US" dirty="0"/>
              <a:t> in de functions map</a:t>
            </a:r>
          </a:p>
          <a:p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belangrijk</a:t>
            </a:r>
            <a:r>
              <a:rPr lang="en-US" dirty="0"/>
              <a:t> want Netlify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straks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map </a:t>
            </a:r>
            <a:r>
              <a:rPr lang="en-US" dirty="0" err="1"/>
              <a:t>zoeken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80B292-21E6-4AFF-BF0E-9E69DBF4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Nieuw</a:t>
            </a:r>
            <a:r>
              <a:rPr lang="en-US" dirty="0"/>
              <a:t> lokaal start script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F9193-E7F6-446F-93C8-295C89DE2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530BA-235B-41EB-A52F-4C4B0DE10A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3612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1AFF23-A1C8-404D-B961-B784DD531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8DF56-6D96-4C2D-9FE2-6722EFD2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830E6-D91E-43FB-A144-D82BFAB7BD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14132-963B-457D-91AA-E256AB6F34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973D6-2E3F-4347-A1CA-308746377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" y="0"/>
            <a:ext cx="1217423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750F13-CD12-4C25-9ED5-D2EAD5280065}"/>
              </a:ext>
            </a:extLst>
          </p:cNvPr>
          <p:cNvSpPr/>
          <p:nvPr/>
        </p:nvSpPr>
        <p:spPr>
          <a:xfrm>
            <a:off x="649167" y="106852"/>
            <a:ext cx="2102499" cy="3640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2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BC1146-311A-449B-870B-D7F2638BC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r>
              <a:rPr lang="en-US" dirty="0"/>
              <a:t>Deployable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 err="1">
              <a:ea typeface="Verdana"/>
            </a:endParaRPr>
          </a:p>
          <a:p>
            <a:r>
              <a:rPr lang="en-US" dirty="0" err="1"/>
              <a:t>Deployen</a:t>
            </a:r>
            <a:endParaRPr lang="en-US" dirty="0">
              <a:ea typeface="Verdana"/>
            </a:endParaRPr>
          </a:p>
          <a:p>
            <a:r>
              <a:rPr lang="en-US" dirty="0">
                <a:ea typeface="Verdana"/>
              </a:rPr>
              <a:t>"</a:t>
            </a:r>
            <a:r>
              <a:rPr lang="en-US" dirty="0" err="1">
                <a:ea typeface="Verdana"/>
              </a:rPr>
              <a:t>Relaties</a:t>
            </a:r>
            <a:r>
              <a:rPr lang="en-US" dirty="0">
                <a:ea typeface="Verdana"/>
              </a:rPr>
              <a:t>" in </a:t>
            </a:r>
            <a:r>
              <a:rPr lang="en-US" dirty="0" err="1">
                <a:ea typeface="Verdana"/>
              </a:rPr>
              <a:t>een</a:t>
            </a:r>
            <a:r>
              <a:rPr lang="en-US" dirty="0">
                <a:ea typeface="Verdana"/>
              </a:rPr>
              <a:t> NoSQL database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CC1E54-0ECB-4E6B-BB90-76FB7497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819F7-C752-447C-9C96-C1220B322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AB6D9-8A45-4E93-8E70-416FACF7FF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283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43DCFF-A6AD-4BD6-A8F6-518FA25D0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Netlify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eigenlijk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om websites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hosten</a:t>
            </a:r>
            <a:endParaRPr lang="en-US" dirty="0"/>
          </a:p>
          <a:p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betekent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Netlify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zoeken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html code in </a:t>
            </a:r>
            <a:r>
              <a:rPr lang="en-US" dirty="0" err="1"/>
              <a:t>een</a:t>
            </a:r>
            <a:r>
              <a:rPr lang="en-US" dirty="0"/>
              <a:t> ‘</a:t>
            </a:r>
            <a:r>
              <a:rPr lang="en-US" dirty="0" err="1"/>
              <a:t>dist</a:t>
            </a:r>
            <a:r>
              <a:rPr lang="en-US" dirty="0"/>
              <a:t>’ directory</a:t>
            </a:r>
          </a:p>
          <a:p>
            <a:r>
              <a:rPr lang="en-US" dirty="0" err="1"/>
              <a:t>Omdat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geen</a:t>
            </a:r>
            <a:r>
              <a:rPr lang="en-US" dirty="0"/>
              <a:t> .html files, </a:t>
            </a:r>
            <a:r>
              <a:rPr lang="en-US" dirty="0" err="1"/>
              <a:t>dus</a:t>
            </a:r>
            <a:r>
              <a:rPr lang="en-US" dirty="0"/>
              <a:t> we </a:t>
            </a:r>
            <a:r>
              <a:rPr lang="en-US" dirty="0" err="1"/>
              <a:t>moeten</a:t>
            </a:r>
            <a:r>
              <a:rPr lang="en-US" dirty="0"/>
              <a:t> even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lege</a:t>
            </a:r>
            <a:r>
              <a:rPr lang="en-US" dirty="0"/>
              <a:t> html file </a:t>
            </a:r>
            <a:r>
              <a:rPr lang="en-US" dirty="0" err="1"/>
              <a:t>toevoegen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 project in </a:t>
            </a:r>
            <a:r>
              <a:rPr lang="en-US" dirty="0" err="1"/>
              <a:t>een</a:t>
            </a:r>
            <a:r>
              <a:rPr lang="en-US" dirty="0"/>
              <a:t> ‘</a:t>
            </a:r>
            <a:r>
              <a:rPr lang="en-US" dirty="0" err="1"/>
              <a:t>dist</a:t>
            </a:r>
            <a:r>
              <a:rPr lang="en-US" dirty="0"/>
              <a:t>’ directory.</a:t>
            </a:r>
          </a:p>
          <a:p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praktisch</a:t>
            </a:r>
            <a:r>
              <a:rPr lang="en-US" dirty="0"/>
              <a:t> nut maar is </a:t>
            </a:r>
            <a:r>
              <a:rPr lang="en-US" dirty="0" err="1"/>
              <a:t>nodig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Netlify error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omzeilen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C65544-F1F9-4F86-8581-2074F9CA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Nog</a:t>
            </a:r>
            <a:r>
              <a:rPr lang="en-US" dirty="0"/>
              <a:t> 1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aanpassing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C5376-EA67-4FA3-80B3-5A611EABD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3CF79-93B0-4165-A52E-DB5F545C54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266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B50FC5-56E3-4080-9B40-08270BFB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D803A-7999-4AE7-AC43-6F965527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2209E-FDDD-4501-8DA7-A36A9A774B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EFA3B-4933-4B0A-A122-D6DE5B06BF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A6DF1-8196-4D26-9B41-E0CDB077C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5D1D16-60D8-4BA9-BA5C-7362F055C3EF}"/>
              </a:ext>
            </a:extLst>
          </p:cNvPr>
          <p:cNvSpPr/>
          <p:nvPr/>
        </p:nvSpPr>
        <p:spPr>
          <a:xfrm>
            <a:off x="581435" y="2167465"/>
            <a:ext cx="1687632" cy="524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5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44BCEE-A466-427F-B130-9C472E71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 al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is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klaar</a:t>
            </a:r>
            <a:r>
              <a:rPr lang="en-US" dirty="0"/>
              <a:t> om </a:t>
            </a:r>
            <a:r>
              <a:rPr lang="en-US" dirty="0" err="1"/>
              <a:t>gehost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op Netlify.</a:t>
            </a:r>
          </a:p>
          <a:p>
            <a:r>
              <a:rPr lang="en-US" dirty="0"/>
              <a:t>Netlify </a:t>
            </a:r>
            <a:r>
              <a:rPr lang="en-US" dirty="0" err="1"/>
              <a:t>werkt</a:t>
            </a:r>
            <a:r>
              <a:rPr lang="en-US" dirty="0"/>
              <a:t> erg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samen</a:t>
            </a:r>
            <a:r>
              <a:rPr lang="en-US" dirty="0"/>
              <a:t> met </a:t>
            </a:r>
            <a:r>
              <a:rPr lang="en-US" dirty="0" err="1"/>
              <a:t>Github</a:t>
            </a:r>
            <a:r>
              <a:rPr lang="en-US" dirty="0"/>
              <a:t>, we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code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pushen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we </a:t>
            </a:r>
            <a:r>
              <a:rPr lang="en-US" dirty="0" err="1"/>
              <a:t>deze</a:t>
            </a:r>
            <a:r>
              <a:rPr lang="en-US" dirty="0"/>
              <a:t> via de interface van Netlify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ophalen</a:t>
            </a:r>
            <a:endParaRPr lang="en-US" dirty="0"/>
          </a:p>
          <a:p>
            <a:r>
              <a:rPr lang="en-US" dirty="0"/>
              <a:t>Netlify </a:t>
            </a:r>
            <a:r>
              <a:rPr lang="en-US" dirty="0" err="1"/>
              <a:t>werkt</a:t>
            </a:r>
            <a:r>
              <a:rPr lang="en-US" dirty="0"/>
              <a:t> met Private </a:t>
            </a:r>
            <a:r>
              <a:rPr lang="en-US" dirty="0" err="1"/>
              <a:t>en</a:t>
            </a:r>
            <a:r>
              <a:rPr lang="en-US" dirty="0"/>
              <a:t> Public repositories, je mag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kiezen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C0207A-8D4A-4D65-93E3-3E6CBA71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Tijd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deployen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CB3C5-394C-4221-8E41-79775CB868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8109F-3861-4539-8285-CF703F1AD4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0411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5CA8E2-E16F-4FF2-999A-8B8BBA3DA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B468CB-5180-40DB-A480-4AF5F34B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9D5C1-2B07-4F03-A623-F3B708B39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AC36E-2BA7-4510-BEF0-49F0010EE6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992DE-C265-483B-877F-A9328877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92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2AAA1C3-394A-4CE6-8FBF-4059406E0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83FE6-A179-4A8B-9A34-B511C0DF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Deployen</a:t>
            </a:r>
            <a:r>
              <a:rPr lang="en-US" dirty="0"/>
              <a:t> op </a:t>
            </a:r>
            <a:r>
              <a:rPr lang="en-US" dirty="0" err="1"/>
              <a:t>netlify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779EA-D7C4-4FBC-B0E1-B99E51AFE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47841-C57A-4FAB-B97D-722FDFED8E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3190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B867C4-BF7D-4B78-9B42-D67F0EAB5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Onze</a:t>
            </a:r>
            <a:r>
              <a:rPr lang="en-US" dirty="0"/>
              <a:t> API is nu </a:t>
            </a:r>
            <a:r>
              <a:rPr lang="en-US" dirty="0" err="1"/>
              <a:t>klaar</a:t>
            </a:r>
            <a:r>
              <a:rPr lang="en-US" dirty="0"/>
              <a:t> om online </a:t>
            </a:r>
            <a:r>
              <a:rPr lang="en-US" dirty="0" err="1"/>
              <a:t>gezet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maakt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account </a:t>
            </a:r>
            <a:r>
              <a:rPr lang="en-US" dirty="0" err="1"/>
              <a:t>aan</a:t>
            </a:r>
            <a:r>
              <a:rPr lang="en-US" dirty="0"/>
              <a:t> op </a:t>
            </a:r>
            <a:r>
              <a:rPr lang="en-US" dirty="0">
                <a:hlinkClick r:id="rId2"/>
              </a:rPr>
              <a:t>Netlify</a:t>
            </a:r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kiest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New site from Git</a:t>
            </a:r>
          </a:p>
          <a:p>
            <a:r>
              <a:rPr lang="en-US" dirty="0"/>
              <a:t>Dan </a:t>
            </a:r>
            <a:r>
              <a:rPr lang="en-US" dirty="0" err="1"/>
              <a:t>kies</a:t>
            </a:r>
            <a:r>
              <a:rPr lang="en-US" dirty="0"/>
              <a:t> je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9FC22-BFD3-4224-9328-12A06FEF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7066-91CC-443D-98FD-531C7F6F26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3F565-47A3-48AA-8EBD-474B0B72E1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4095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939723-272A-477D-9284-487A22C7A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6D4743-E6B1-44E8-855E-B576A1B8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Netlify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DAE5C-2EC3-4DFD-B9E1-5E35F84025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20565-7D92-43DF-839E-2661E9493F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2031D-66E8-40C3-9241-3403B978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6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E7633E-484D-41E4-89D8-0F7688657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6D4743-E6B1-44E8-855E-B576A1B8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Netlify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DAE5C-2EC3-4DFD-B9E1-5E35F84025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20565-7D92-43DF-839E-2661E9493F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2290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4743-E6B1-44E8-855E-B576A1B8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Netlify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DAE5C-2EC3-4DFD-B9E1-5E35F84025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20565-7D92-43DF-839E-2661E9493F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2894A2-5CA7-48A9-9694-014341A93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5A114C-D265-4DA7-A786-76F1D13F0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95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B867C4-BF7D-4B78-9B42-D67F0EAB5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1999"/>
            <a:ext cx="12192000" cy="480853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Ook</a:t>
            </a:r>
            <a:r>
              <a:rPr lang="en-US" dirty="0"/>
              <a:t> al ben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ingelogd</a:t>
            </a:r>
            <a:r>
              <a:rPr lang="en-US" dirty="0"/>
              <a:t>, </a:t>
            </a:r>
            <a:r>
              <a:rPr lang="en-US" dirty="0" err="1"/>
              <a:t>herkende</a:t>
            </a:r>
            <a:r>
              <a:rPr lang="en-US" dirty="0"/>
              <a:t> Netlify de repository </a:t>
            </a:r>
            <a:r>
              <a:rPr lang="en-US" dirty="0" err="1"/>
              <a:t>niet</a:t>
            </a:r>
            <a:r>
              <a:rPr lang="en-US" dirty="0"/>
              <a:t> die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wilde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kiezen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Configure Netlify on </a:t>
            </a:r>
            <a:r>
              <a:rPr lang="en-US" dirty="0" err="1"/>
              <a:t>Github</a:t>
            </a:r>
            <a:r>
              <a:rPr lang="en-US" dirty="0"/>
              <a:t> om </a:t>
            </a:r>
            <a:r>
              <a:rPr lang="en-US" dirty="0" err="1"/>
              <a:t>dit</a:t>
            </a:r>
            <a:r>
              <a:rPr lang="en-US" dirty="0"/>
              <a:t>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lossen</a:t>
            </a:r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toegang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loggen</a:t>
            </a:r>
            <a:r>
              <a:rPr lang="en-US" dirty="0"/>
              <a:t> op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krijg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scherm met de </a:t>
            </a:r>
            <a:r>
              <a:rPr lang="en-US" dirty="0" err="1"/>
              <a:t>subsectie</a:t>
            </a:r>
            <a:r>
              <a:rPr lang="en-US" dirty="0"/>
              <a:t> Repository Access</a:t>
            </a:r>
          </a:p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repository </a:t>
            </a:r>
            <a:r>
              <a:rPr lang="en-US" dirty="0" err="1"/>
              <a:t>kiezen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toevoegen</a:t>
            </a:r>
            <a:endParaRPr lang="en-US" dirty="0"/>
          </a:p>
          <a:p>
            <a:r>
              <a:rPr lang="en-US" dirty="0"/>
              <a:t>Druk </a:t>
            </a:r>
            <a:r>
              <a:rPr lang="en-US" dirty="0" err="1"/>
              <a:t>daarna</a:t>
            </a:r>
            <a:r>
              <a:rPr lang="en-US" dirty="0"/>
              <a:t> op Save</a:t>
            </a:r>
          </a:p>
          <a:p>
            <a:r>
              <a:rPr lang="en-US" dirty="0"/>
              <a:t>Je </a:t>
            </a: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op het Netlify scherm maar nu </a:t>
            </a:r>
            <a:r>
              <a:rPr lang="en-US" dirty="0" err="1"/>
              <a:t>staat</a:t>
            </a:r>
            <a:r>
              <a:rPr lang="en-US" dirty="0"/>
              <a:t> de repo er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bij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29FC22-BFD3-4224-9328-12A06FEF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E7066-91CC-443D-98FD-531C7F6F26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3F565-47A3-48AA-8EBD-474B0B72E1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638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631644-A188-44E9-8774-D5A9775C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Voordat</a:t>
            </a:r>
            <a:r>
              <a:rPr lang="en-US" dirty="0"/>
              <a:t> we </a:t>
            </a:r>
            <a:r>
              <a:rPr lang="en-US" dirty="0" err="1"/>
              <a:t>onze</a:t>
            </a:r>
            <a:r>
              <a:rPr lang="en-US" dirty="0"/>
              <a:t> API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deployen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we </a:t>
            </a:r>
            <a:r>
              <a:rPr lang="en-US" dirty="0" err="1"/>
              <a:t>enkele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code</a:t>
            </a:r>
          </a:p>
          <a:p>
            <a:r>
              <a:rPr lang="en-US" dirty="0" err="1"/>
              <a:t>Momenteel</a:t>
            </a:r>
            <a:r>
              <a:rPr lang="en-US" dirty="0"/>
              <a:t> start </a:t>
            </a:r>
            <a:r>
              <a:rPr lang="en-US" dirty="0" err="1"/>
              <a:t>onze</a:t>
            </a:r>
            <a:r>
              <a:rPr lang="en-US" dirty="0"/>
              <a:t> server lokaal op </a:t>
            </a:r>
            <a:r>
              <a:rPr lang="en-US" dirty="0" err="1"/>
              <a:t>wanneer</a:t>
            </a:r>
            <a:r>
              <a:rPr lang="en-US" dirty="0"/>
              <a:t> we de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,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werken</a:t>
            </a:r>
            <a:r>
              <a:rPr lang="en-US" dirty="0"/>
              <a:t> </a:t>
            </a:r>
            <a:r>
              <a:rPr lang="en-US" dirty="0" err="1"/>
              <a:t>wanneer</a:t>
            </a:r>
            <a:r>
              <a:rPr lang="en-US" dirty="0"/>
              <a:t> we de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deployen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ACB322-0759-4488-B8C7-A6206E92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Deployable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993A8-1F29-48FC-8F5B-9C864157BA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A7DDF-AD79-466D-8047-BDD4FF3B81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754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468788-C778-44C2-8C95-5F6E1EC9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7141C8-72E7-4DDC-B8BD-2E73E776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9CE3C-BA59-428F-826D-7136F0D0BC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06C5-67C0-4091-BA83-3020171B49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42B3F7-533C-4942-AFFD-57F19C99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10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6C0254-4BCC-43C9-894C-67FA52C6F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7EB6BB-28D2-4417-B59A-B25FD981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AAF8B-9874-404F-A494-128161CDB1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9221B-4A6A-44CE-B49A-37BF148839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52BF-9D30-4FE2-AA02-5BD54544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717FAD-D25E-42AB-8EDA-0B09EEED6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1999"/>
            <a:ext cx="12192000" cy="4808533"/>
          </a:xfrm>
        </p:spPr>
        <p:txBody>
          <a:bodyPr vert="horz" lIns="432000" tIns="252000" rIns="432000" bIns="144000" rtlCol="0" anchor="t">
            <a:normAutofit fontScale="92500" lnSpcReduction="10000"/>
          </a:bodyPr>
          <a:lstStyle/>
          <a:p>
            <a:r>
              <a:rPr lang="en-US" dirty="0"/>
              <a:t>Op het </a:t>
            </a:r>
            <a:r>
              <a:rPr lang="en-US" dirty="0" err="1"/>
              <a:t>volgende</a:t>
            </a:r>
            <a:r>
              <a:rPr lang="en-US" dirty="0"/>
              <a:t> scherm zorg je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juiste</a:t>
            </a:r>
            <a:r>
              <a:rPr lang="en-US" dirty="0"/>
              <a:t> </a:t>
            </a:r>
            <a:r>
              <a:rPr lang="en-US" dirty="0" err="1"/>
              <a:t>instellingen</a:t>
            </a:r>
            <a:endParaRPr lang="en-US" dirty="0"/>
          </a:p>
          <a:p>
            <a:r>
              <a:rPr lang="en-US" dirty="0"/>
              <a:t>Netlify is best slim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vult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de </a:t>
            </a:r>
            <a:r>
              <a:rPr lang="en-US" dirty="0" err="1"/>
              <a:t>juiste</a:t>
            </a:r>
            <a:r>
              <a:rPr lang="en-US" dirty="0"/>
              <a:t> directories </a:t>
            </a:r>
            <a:r>
              <a:rPr lang="en-US" dirty="0" err="1"/>
              <a:t>en</a:t>
            </a:r>
            <a:r>
              <a:rPr lang="en-US" dirty="0"/>
              <a:t> commands in maar </a:t>
            </a:r>
            <a:r>
              <a:rPr lang="en-US" dirty="0" err="1"/>
              <a:t>soms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foutje</a:t>
            </a:r>
            <a:r>
              <a:rPr lang="en-US" dirty="0"/>
              <a:t> in, </a:t>
            </a:r>
            <a:r>
              <a:rPr lang="en-US" dirty="0" err="1"/>
              <a:t>controleer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.</a:t>
            </a:r>
          </a:p>
          <a:p>
            <a:r>
              <a:rPr lang="en-US" dirty="0"/>
              <a:t>Spijtig </a:t>
            </a:r>
            <a:r>
              <a:rPr lang="en-US" dirty="0" err="1"/>
              <a:t>genoeg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.env file </a:t>
            </a:r>
            <a:r>
              <a:rPr lang="en-US" dirty="0" err="1"/>
              <a:t>niet</a:t>
            </a:r>
            <a:r>
              <a:rPr lang="en-US" dirty="0"/>
              <a:t> mee </a:t>
            </a:r>
            <a:r>
              <a:rPr lang="en-US" dirty="0" err="1"/>
              <a:t>gedeployed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connection string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werken</a:t>
            </a:r>
            <a:endParaRPr lang="en-US" dirty="0"/>
          </a:p>
          <a:p>
            <a:r>
              <a:rPr lang="en-US" dirty="0" err="1"/>
              <a:t>Gelukkig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</a:t>
            </a:r>
            <a:r>
              <a:rPr lang="en-US" dirty="0" err="1"/>
              <a:t>bij</a:t>
            </a:r>
            <a:r>
              <a:rPr lang="en-US" dirty="0"/>
              <a:t> Advanced environment variables </a:t>
            </a:r>
            <a:r>
              <a:rPr lang="en-US" dirty="0" err="1"/>
              <a:t>toevoegen</a:t>
            </a:r>
            <a:r>
              <a:rPr lang="en-US" dirty="0"/>
              <a:t> die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werking</a:t>
            </a:r>
            <a:r>
              <a:rPr lang="en-US" dirty="0"/>
              <a:t> </a:t>
            </a:r>
            <a:r>
              <a:rPr lang="en-US" dirty="0" err="1"/>
              <a:t>hebben</a:t>
            </a:r>
            <a:endParaRPr lang="en-US" dirty="0"/>
          </a:p>
          <a:p>
            <a:r>
              <a:rPr lang="en-US" dirty="0"/>
              <a:t>Zorg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naam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waarde</a:t>
            </a:r>
            <a:r>
              <a:rPr lang="en-US" dirty="0"/>
              <a:t> van de variable </a:t>
            </a:r>
            <a:r>
              <a:rPr lang="en-US" dirty="0" err="1"/>
              <a:t>identiek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degene</a:t>
            </a:r>
            <a:r>
              <a:rPr lang="en-US" dirty="0"/>
              <a:t> in </a:t>
            </a:r>
            <a:r>
              <a:rPr lang="en-US" dirty="0" err="1"/>
              <a:t>jouw</a:t>
            </a:r>
            <a:r>
              <a:rPr lang="en-US" dirty="0"/>
              <a:t> .env file</a:t>
            </a:r>
          </a:p>
          <a:p>
            <a:r>
              <a:rPr lang="en-US" dirty="0" err="1"/>
              <a:t>Wanneer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ingevuld</a:t>
            </a:r>
            <a:r>
              <a:rPr lang="en-US" dirty="0"/>
              <a:t> is </a:t>
            </a:r>
            <a:r>
              <a:rPr lang="en-US" dirty="0" err="1"/>
              <a:t>druk</a:t>
            </a:r>
            <a:r>
              <a:rPr lang="en-US" dirty="0"/>
              <a:t> je op Deploy site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87AB4-7D2A-46F9-B3D1-96A4E807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DFD19-9897-4750-8D0C-850A4C873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5EA19-A4CF-47DA-9A8D-0280EE6DAB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715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85772-872B-4F9B-B889-D7009E769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209992-4807-45D7-A24E-B6F907EB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19ED8-088D-41CD-A859-1C28909804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F8B10-5003-4883-AB76-29FB716A0A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6D771-975C-4D5D-9D15-FC6501CF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89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7F5D93-C1D2-445E-B9DC-787E3AFBE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C1CE44-F4B7-497C-BB21-268B2EAB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5B734-24E9-4973-B95E-B13B1FF52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26C9-9051-4660-8B0F-3274BD13A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31A09D-07A6-4BA4-A67F-B3937423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24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DDCB44-44F7-4892-9895-48FFF5BCF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Netlify </a:t>
            </a:r>
            <a:r>
              <a:rPr lang="en-US" dirty="0" err="1"/>
              <a:t>gaat</a:t>
            </a:r>
            <a:r>
              <a:rPr lang="en-US" dirty="0"/>
              <a:t> nu automatisch je </a:t>
            </a:r>
            <a:r>
              <a:rPr lang="en-US" dirty="0" err="1"/>
              <a:t>api</a:t>
            </a:r>
            <a:r>
              <a:rPr lang="en-US" dirty="0"/>
              <a:t> online </a:t>
            </a:r>
            <a:r>
              <a:rPr lang="en-US" dirty="0" err="1"/>
              <a:t>zetten</a:t>
            </a:r>
            <a:endParaRPr lang="en-US" dirty="0"/>
          </a:p>
          <a:p>
            <a:r>
              <a:rPr lang="en-US" dirty="0"/>
              <a:t>Door </a:t>
            </a:r>
            <a:r>
              <a:rPr lang="en-US" dirty="0" err="1"/>
              <a:t>onderaan</a:t>
            </a:r>
            <a:r>
              <a:rPr lang="en-US" dirty="0"/>
              <a:t> op de deploy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nog</a:t>
            </a:r>
            <a:r>
              <a:rPr lang="en-US" dirty="0"/>
              <a:t> wat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zien</a:t>
            </a:r>
            <a:endParaRPr lang="en-US" dirty="0"/>
          </a:p>
          <a:p>
            <a:r>
              <a:rPr lang="en-US" dirty="0"/>
              <a:t>Als er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misloopt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daar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in de console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kijken</a:t>
            </a:r>
            <a:r>
              <a:rPr lang="en-US" dirty="0"/>
              <a:t> wat er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liep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641D7C-19B3-4E7D-AD47-3C525CC3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B10A2-35D4-4053-83FA-2A4DD5EF82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57D06-5A76-4188-B286-59FEBB8AF8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4283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76F21C-2D16-407C-88D9-27E23BF19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B2467-D789-4EA1-A5BD-59C9B6D7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4B976-8AE0-4F60-8FDB-E06F21A4C4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9744A-65A5-4E70-9477-97E92554E1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9ED7C-61E3-4CCA-AE54-B3DC51B5B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29B720-EA46-4A95-9388-961C0D155BB0}"/>
              </a:ext>
            </a:extLst>
          </p:cNvPr>
          <p:cNvSpPr/>
          <p:nvPr/>
        </p:nvSpPr>
        <p:spPr>
          <a:xfrm>
            <a:off x="2176367" y="5694066"/>
            <a:ext cx="3860365" cy="524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16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5CC173-1FEB-4F4B-97CA-A6FD372E2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D6337-BE5A-4EC7-B1C5-86212F06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01EE2-E26A-409A-8364-A4CDD4FD26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CBD2-CE2E-468E-8EF7-2025829797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CB17B-AF9C-4E93-A6A1-4987DA7D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73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821F21-FC99-4628-8584-462965BAB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Onze</a:t>
            </a:r>
            <a:r>
              <a:rPr lang="en-US" dirty="0"/>
              <a:t> build is </a:t>
            </a:r>
            <a:r>
              <a:rPr lang="en-US" dirty="0" err="1"/>
              <a:t>gelukt</a:t>
            </a:r>
            <a:r>
              <a:rPr lang="en-US" dirty="0"/>
              <a:t>!</a:t>
            </a:r>
          </a:p>
          <a:p>
            <a:r>
              <a:rPr lang="en-US" dirty="0" err="1"/>
              <a:t>Eens</a:t>
            </a:r>
            <a:r>
              <a:rPr lang="en-US" dirty="0"/>
              <a:t> </a:t>
            </a:r>
            <a:r>
              <a:rPr lang="en-US" dirty="0" err="1"/>
              <a:t>kijken</a:t>
            </a:r>
            <a:r>
              <a:rPr lang="en-US" dirty="0"/>
              <a:t> of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werkt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behoren</a:t>
            </a:r>
            <a:r>
              <a:rPr lang="en-US" dirty="0"/>
              <a:t> door op ‘Preview deploy’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klikken</a:t>
            </a:r>
            <a:endParaRPr lang="en-US" dirty="0"/>
          </a:p>
          <a:p>
            <a:r>
              <a:rPr lang="en-US" dirty="0"/>
              <a:t>Zorg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surft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juiste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,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krijg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wit scherm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zien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0218-0F94-4386-948B-2A0C93C0A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C4856-BCCD-48B7-8950-FF779DEBAE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BEADBB-56E2-4BAB-9139-4DA32D15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Deployen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65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18A7D6-A35C-4F4A-B3E6-34C122BCE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10108C-8054-4D36-AA25-5CF4236F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1CA88-460D-4C30-B981-B3A164FBDE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A32E-463A-4E79-8C46-996529785C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58323-4008-45B2-ACDE-E6723121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014CFF-F2EF-48A2-A3C4-55C7EF3A8015}"/>
              </a:ext>
            </a:extLst>
          </p:cNvPr>
          <p:cNvSpPr/>
          <p:nvPr/>
        </p:nvSpPr>
        <p:spPr>
          <a:xfrm>
            <a:off x="2032434" y="2138066"/>
            <a:ext cx="1388100" cy="524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5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631644-A188-44E9-8774-D5A9775C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Gelukkig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er </a:t>
            </a:r>
            <a:r>
              <a:rPr lang="en-US" dirty="0" err="1"/>
              <a:t>enkele</a:t>
            </a:r>
            <a:r>
              <a:rPr lang="en-US" dirty="0"/>
              <a:t> packages die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veranderingen</a:t>
            </a:r>
            <a:r>
              <a:rPr lang="en-US" dirty="0"/>
              <a:t> </a:t>
            </a:r>
            <a:r>
              <a:rPr lang="en-US" dirty="0" err="1"/>
              <a:t>makkelijk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zorgen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we maar </a:t>
            </a:r>
            <a:r>
              <a:rPr lang="en-US" dirty="0" err="1"/>
              <a:t>weinig</a:t>
            </a:r>
            <a:r>
              <a:rPr lang="en-US" dirty="0"/>
              <a:t> code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aanpassen</a:t>
            </a:r>
            <a:r>
              <a:rPr lang="en-US" dirty="0"/>
              <a:t>.</a:t>
            </a:r>
          </a:p>
          <a:p>
            <a:r>
              <a:rPr lang="en-US" dirty="0"/>
              <a:t>Om het server </a:t>
            </a:r>
            <a:r>
              <a:rPr lang="en-US" dirty="0" err="1"/>
              <a:t>probleem</a:t>
            </a:r>
            <a:r>
              <a:rPr lang="en-US" dirty="0"/>
              <a:t>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lossen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we </a:t>
            </a:r>
            <a:r>
              <a:rPr lang="en-US" dirty="0" err="1"/>
              <a:t>gebruik</a:t>
            </a:r>
            <a:r>
              <a:rPr lang="en-US" dirty="0"/>
              <a:t> van de </a:t>
            </a:r>
            <a:r>
              <a:rPr lang="en-US" dirty="0">
                <a:hlinkClick r:id="rId2"/>
              </a:rPr>
              <a:t>serverless-http</a:t>
            </a:r>
            <a:r>
              <a:rPr lang="en-US" dirty="0"/>
              <a:t> package.</a:t>
            </a:r>
          </a:p>
          <a:p>
            <a:r>
              <a:rPr lang="en-US" dirty="0" err="1"/>
              <a:t>Omdat</a:t>
            </a:r>
            <a:r>
              <a:rPr lang="en-US" dirty="0"/>
              <a:t> we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willen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Netlify </a:t>
            </a:r>
            <a:r>
              <a:rPr lang="en-US" dirty="0" err="1"/>
              <a:t>voegen</a:t>
            </a:r>
            <a:r>
              <a:rPr lang="en-US" dirty="0"/>
              <a:t> we </a:t>
            </a:r>
            <a:r>
              <a:rPr lang="en-US" dirty="0" err="1"/>
              <a:t>ook</a:t>
            </a:r>
            <a:r>
              <a:rPr lang="en-US" dirty="0"/>
              <a:t> de </a:t>
            </a:r>
            <a:r>
              <a:rPr lang="en-US" dirty="0" err="1">
                <a:hlinkClick r:id="rId3"/>
              </a:rPr>
              <a:t>netlify</a:t>
            </a:r>
            <a:r>
              <a:rPr lang="en-US" dirty="0">
                <a:hlinkClick r:id="rId3"/>
              </a:rPr>
              <a:t>-lambda</a:t>
            </a:r>
            <a:r>
              <a:rPr lang="en-US" dirty="0"/>
              <a:t> package toe,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 toe </a:t>
            </a:r>
            <a:r>
              <a:rPr lang="en-US" dirty="0" err="1"/>
              <a:t>makkelijk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code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builden</a:t>
            </a:r>
            <a:r>
              <a:rPr lang="en-US" dirty="0"/>
              <a:t> </a:t>
            </a:r>
            <a:r>
              <a:rPr lang="en-US" dirty="0" err="1"/>
              <a:t>mits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toevoeging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structuur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ACB322-0759-4488-B8C7-A6206E92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Deployable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993A8-1F29-48FC-8F5B-9C864157BA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A7DDF-AD79-466D-8047-BDD4FF3B81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8102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6C2C8D-6C00-4259-9FFB-C692774A5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915C0-28B0-48AD-8DAD-8BB76304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6CAC9-8C92-4822-AEF5-4E02300B2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4AEEF-DE86-4DE7-A803-7A5679D483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77931-2626-4792-8A09-F26D2DBCA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11BAE0-4A44-4C8B-993E-A9E0D25B9B7B}"/>
              </a:ext>
            </a:extLst>
          </p:cNvPr>
          <p:cNvSpPr/>
          <p:nvPr/>
        </p:nvSpPr>
        <p:spPr>
          <a:xfrm>
            <a:off x="584633" y="79533"/>
            <a:ext cx="2150099" cy="524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00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DA805-6640-42B6-ABC3-0D6544A86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CE450-9114-4FFD-9494-2B58AE8D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9FBB9-9FA7-4F6B-9627-559CE3D240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81728-9B91-4EE6-B2D1-A4BC0B1F92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7D58E-4365-483F-AFDC-D262DE14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9F3026-FF44-4801-9522-B523A16A7607}"/>
              </a:ext>
            </a:extLst>
          </p:cNvPr>
          <p:cNvSpPr/>
          <p:nvPr/>
        </p:nvSpPr>
        <p:spPr>
          <a:xfrm>
            <a:off x="584633" y="79533"/>
            <a:ext cx="2564967" cy="524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5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ADFDEE-A76B-447B-B383-66407B99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41F09-589F-4EDE-B05F-A047904E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C03F4-C2FC-4224-A40B-037886934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10CEA-6E30-4634-BAC4-57890567FC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D287D-9537-4D06-963E-621270E4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537DAE-8D8B-41D2-A595-B8FA66FA4E77}"/>
              </a:ext>
            </a:extLst>
          </p:cNvPr>
          <p:cNvSpPr/>
          <p:nvPr/>
        </p:nvSpPr>
        <p:spPr>
          <a:xfrm>
            <a:off x="584633" y="79533"/>
            <a:ext cx="3022167" cy="524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2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8564C-A90A-4DF1-A8EE-C0DC2A16F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Momenteel</a:t>
            </a:r>
            <a:r>
              <a:rPr lang="en-US" dirty="0"/>
              <a:t> is </a:t>
            </a:r>
            <a:r>
              <a:rPr lang="en-US" dirty="0" err="1"/>
              <a:t>onze</a:t>
            </a:r>
            <a:r>
              <a:rPr lang="en-US" dirty="0"/>
              <a:t> site naam nogal </a:t>
            </a:r>
            <a:r>
              <a:rPr lang="en-US" dirty="0" err="1"/>
              <a:t>moeilijk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onthouden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passen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gemakkelijker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A2468-87AA-4FEC-B347-CDFFF2A6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Sitenaam</a:t>
            </a:r>
            <a:r>
              <a:rPr lang="en-US" dirty="0"/>
              <a:t> </a:t>
            </a:r>
            <a:r>
              <a:rPr lang="en-US" dirty="0" err="1"/>
              <a:t>aanpassen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477D1-0733-4CCB-ACB0-3B297631D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D8F9C-B953-44D2-A01F-A5F387D1C6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5253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BFAC4F-1BA1-4764-A2A8-20AF6BDAE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34399C-9FBF-429A-9021-890FC05A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7E454-B3E9-4029-8ED4-C3A9D81DB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ECAB0-D241-442F-994A-3E3AE3CB9F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66EF8-C2FE-4FC5-9E25-5CD59BE1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DA211-45E5-4399-BB91-39049468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CC8CE-6D6C-4FF1-82DB-6A90072D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829F38-B72E-4478-81DA-7BC47D74D540}"/>
              </a:ext>
            </a:extLst>
          </p:cNvPr>
          <p:cNvSpPr/>
          <p:nvPr/>
        </p:nvSpPr>
        <p:spPr>
          <a:xfrm>
            <a:off x="8246966" y="4389066"/>
            <a:ext cx="1667501" cy="7332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8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319C72-D105-4F68-A360-AE777388F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EE538-B9C3-40BB-A0BA-52C77E3C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C0972-C278-4404-967D-3A9DC6A50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848E0-252E-4911-BDAB-31A5217546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A494F-3917-4489-968F-A9158B3F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94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2F001-3446-46AA-895B-0242EB078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481269-D339-4770-AFE1-8B69AC90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0578-C590-456D-9AC9-72A4E3C732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8D98-37E0-4D6D-88FF-9D0C2E0064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B72AA-DC94-4932-896E-86EF184CF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4F9C91-410D-4FBE-8B91-621E65482F11}"/>
              </a:ext>
            </a:extLst>
          </p:cNvPr>
          <p:cNvSpPr/>
          <p:nvPr/>
        </p:nvSpPr>
        <p:spPr>
          <a:xfrm>
            <a:off x="584633" y="79533"/>
            <a:ext cx="3013700" cy="524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91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1EE7F9-3802-42F7-A0A5-D08654594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2EFAD6-A152-4D1B-91E3-6949A960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5FDC9-21F6-4089-A8C2-64B0908D1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C54AB-A3C0-4844-A18A-274A4FB355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D36F0-B7FB-4CE6-8175-3A69DDE2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F8888D-3874-4125-BC99-6984343F1DBE}"/>
              </a:ext>
            </a:extLst>
          </p:cNvPr>
          <p:cNvSpPr/>
          <p:nvPr/>
        </p:nvSpPr>
        <p:spPr>
          <a:xfrm>
            <a:off x="584633" y="79533"/>
            <a:ext cx="2734300" cy="5249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05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843C9DF4-0106-4EC3-A8ED-A0481DFD6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80D7BDC-AB5B-4402-A712-0AE7CB16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Verdana"/>
              </a:rPr>
              <a:t>"Relaties" in een </a:t>
            </a:r>
            <a:r>
              <a:rPr lang="nl-NL" dirty="0" err="1">
                <a:ea typeface="Verdana"/>
              </a:rPr>
              <a:t>nosql</a:t>
            </a:r>
            <a:r>
              <a:rPr lang="nl-NL" dirty="0">
                <a:ea typeface="Verdana"/>
              </a:rPr>
              <a:t> database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7660C6E-3D0A-471F-8012-8101D0AE24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55D995-5D95-4FEA-A385-13108E623B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613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CF0E07F-290B-4DC5-BB35-B04170561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718"/>
            <a:ext cx="12192000" cy="4808999"/>
          </a:xfrm>
        </p:spPr>
        <p:txBody>
          <a:bodyPr vert="horz" lIns="432000" tIns="252000" rIns="432000" bIns="144000" rtlCol="0" anchor="t">
            <a:normAutofit/>
          </a:bodyPr>
          <a:lstStyle/>
          <a:p>
            <a:r>
              <a:rPr lang="nl-NL" dirty="0">
                <a:ea typeface="Verdana"/>
              </a:rPr>
              <a:t>We willen de campussen API een beetje uitbreiden en willen nu ook docenten kunnen ophalen</a:t>
            </a:r>
          </a:p>
          <a:p>
            <a:r>
              <a:rPr lang="nl-NL" dirty="0">
                <a:ea typeface="Verdana"/>
              </a:rPr>
              <a:t>Docenten hebben een naam en voornaam</a:t>
            </a:r>
          </a:p>
          <a:p>
            <a:r>
              <a:rPr lang="nl-NL" dirty="0">
                <a:ea typeface="Verdana"/>
              </a:rPr>
              <a:t>Docenten werken ook op een campus, of op verschillende campussen. We houden dus een array bij van de </a:t>
            </a:r>
            <a:r>
              <a:rPr lang="nl-NL" dirty="0" err="1">
                <a:ea typeface="Verdana"/>
              </a:rPr>
              <a:t>ObjectIds</a:t>
            </a:r>
            <a:r>
              <a:rPr lang="nl-NL" dirty="0">
                <a:ea typeface="Verdana"/>
              </a:rPr>
              <a:t> van alle campussen waar ze actief lesgeven, per docent.</a:t>
            </a:r>
          </a:p>
          <a:p>
            <a:r>
              <a:rPr lang="nl-NL" dirty="0">
                <a:ea typeface="Verdana"/>
              </a:rPr>
              <a:t>We voegen deze nieuwe </a:t>
            </a:r>
            <a:r>
              <a:rPr lang="nl-NL" dirty="0" err="1">
                <a:ea typeface="Verdana"/>
              </a:rPr>
              <a:t>collection</a:t>
            </a:r>
            <a:r>
              <a:rPr lang="nl-NL" dirty="0">
                <a:ea typeface="Verdana"/>
              </a:rPr>
              <a:t> toe aan de database en schrijven een GET </a:t>
            </a:r>
            <a:r>
              <a:rPr lang="nl-NL" dirty="0" err="1">
                <a:ea typeface="Verdana"/>
              </a:rPr>
              <a:t>request</a:t>
            </a:r>
            <a:r>
              <a:rPr lang="nl-NL" dirty="0">
                <a:ea typeface="Verdana"/>
              </a:rPr>
              <a:t> om ze op te halen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3ADB4C-E83E-42E2-A58A-D91FE26F3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Verdana"/>
              </a:rPr>
              <a:t>docent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961CD45-5511-4BAD-B51C-1C1AB92AB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434067-0A49-4AB0-8293-E2573B2457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574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F3512B-0224-4C3C-93AC-732652F61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r>
              <a:rPr lang="en-US" dirty="0"/>
              <a:t>We </a:t>
            </a:r>
            <a:r>
              <a:rPr lang="en-US" dirty="0" err="1"/>
              <a:t>beginnen</a:t>
            </a:r>
            <a:r>
              <a:rPr lang="en-US" dirty="0"/>
              <a:t> met de packages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installeren</a:t>
            </a:r>
            <a:endParaRPr lang="en-US" dirty="0"/>
          </a:p>
          <a:p>
            <a:r>
              <a:rPr lang="en-US" dirty="0"/>
              <a:t>Nadat we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, </a:t>
            </a:r>
            <a:r>
              <a:rPr lang="en-US" dirty="0" err="1"/>
              <a:t>maken</a:t>
            </a:r>
            <a:r>
              <a:rPr lang="en-US" dirty="0"/>
              <a:t> we </a:t>
            </a:r>
            <a:r>
              <a:rPr lang="en-US" dirty="0" err="1"/>
              <a:t>enkele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in api.js</a:t>
            </a:r>
          </a:p>
          <a:p>
            <a:r>
              <a:rPr lang="en-US" dirty="0"/>
              <a:t>Nadat we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gedaan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 van </a:t>
            </a:r>
            <a:r>
              <a:rPr lang="en-US" dirty="0" err="1"/>
              <a:t>nodemon</a:t>
            </a:r>
            <a:r>
              <a:rPr lang="en-US" dirty="0"/>
              <a:t> om </a:t>
            </a:r>
            <a:r>
              <a:rPr lang="en-US" dirty="0" err="1"/>
              <a:t>onze</a:t>
            </a:r>
            <a:r>
              <a:rPr lang="en-US" dirty="0"/>
              <a:t> server </a:t>
            </a:r>
            <a:r>
              <a:rPr lang="en-US" dirty="0" err="1"/>
              <a:t>lokaal</a:t>
            </a:r>
            <a:r>
              <a:rPr lang="en-US" dirty="0"/>
              <a:t>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, we </a:t>
            </a:r>
            <a:r>
              <a:rPr lang="en-US" dirty="0" err="1"/>
              <a:t>schrijven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</a:t>
            </a:r>
            <a:r>
              <a:rPr lang="en-US" dirty="0"/>
              <a:t> start script </a:t>
            </a:r>
            <a:r>
              <a:rPr lang="en-US" dirty="0" err="1"/>
              <a:t>voor</a:t>
            </a:r>
            <a:r>
              <a:rPr lang="en-US" dirty="0"/>
              <a:t> in </a:t>
            </a:r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07A0-02D3-4C4F-8328-19F06B90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Deployable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7BAA2-774A-4B01-AB82-629F8793A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CDD9E-E955-4AEB-A909-27A8DE7157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4692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034925F7-A581-414C-9E7B-FE5F17A7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" y="1075727"/>
            <a:ext cx="12185548" cy="491121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9097A0B-2A4D-43A8-A423-5CBFD1CE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Verdana"/>
              </a:rPr>
              <a:t>docent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1EC165C-1F8E-4231-AA70-530BD7DC3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752A6C-E507-4577-A76E-0801A1B7AC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0146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821A2D4-12A0-4DBF-9F26-454DAC69E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2708"/>
            <a:ext cx="12192000" cy="4808999"/>
          </a:xfrm>
        </p:spPr>
        <p:txBody>
          <a:bodyPr vert="horz" lIns="432000" tIns="252000" rIns="432000" bIns="144000" rtlCol="0" anchor="t">
            <a:normAutofit fontScale="92500" lnSpcReduction="10000"/>
          </a:bodyPr>
          <a:lstStyle/>
          <a:p>
            <a:r>
              <a:rPr lang="nl-NL" dirty="0">
                <a:ea typeface="Verdana"/>
              </a:rPr>
              <a:t>Alvorens we deze kunnen ophalen moet onze API weten wat voor soort informatie een docent bevat</a:t>
            </a:r>
          </a:p>
          <a:p>
            <a:r>
              <a:rPr lang="nl-NL" dirty="0">
                <a:ea typeface="Verdana"/>
              </a:rPr>
              <a:t>We voegen dus een model toe aan de </a:t>
            </a:r>
            <a:r>
              <a:rPr lang="nl-NL" dirty="0" err="1">
                <a:ea typeface="Verdana"/>
              </a:rPr>
              <a:t>models</a:t>
            </a:r>
            <a:r>
              <a:rPr lang="nl-NL" dirty="0">
                <a:ea typeface="Verdana"/>
              </a:rPr>
              <a:t> map met de juiste </a:t>
            </a:r>
            <a:r>
              <a:rPr lang="nl-NL" dirty="0" err="1">
                <a:ea typeface="Verdana"/>
              </a:rPr>
              <a:t>properties</a:t>
            </a:r>
            <a:endParaRPr lang="nl-NL" dirty="0">
              <a:ea typeface="Verdana"/>
            </a:endParaRPr>
          </a:p>
          <a:p>
            <a:r>
              <a:rPr lang="nl-NL" dirty="0">
                <a:ea typeface="Verdana"/>
              </a:rPr>
              <a:t>Bij de campussen property geven we aan dat het een array is door gebruik te maken van de vierkante haken []</a:t>
            </a:r>
          </a:p>
          <a:p>
            <a:r>
              <a:rPr lang="nl-NL" dirty="0">
                <a:ea typeface="Verdana"/>
              </a:rPr>
              <a:t>Als type kiezen we </a:t>
            </a:r>
            <a:r>
              <a:rPr lang="nl-NL" dirty="0" err="1">
                <a:ea typeface="+mj-lt"/>
                <a:cs typeface="+mj-lt"/>
              </a:rPr>
              <a:t>mongoose.Schema.Types.ObjectId</a:t>
            </a:r>
            <a:br>
              <a:rPr lang="nl-NL" dirty="0">
                <a:ea typeface="+mj-lt"/>
                <a:cs typeface="+mj-lt"/>
              </a:rPr>
            </a:br>
            <a:r>
              <a:rPr lang="nl-NL" dirty="0">
                <a:ea typeface="Verdana"/>
              </a:rPr>
              <a:t>Het is namelijk een lijst van </a:t>
            </a:r>
            <a:r>
              <a:rPr lang="nl-NL" dirty="0" err="1">
                <a:ea typeface="Verdana"/>
              </a:rPr>
              <a:t>ObjectIds</a:t>
            </a:r>
          </a:p>
          <a:p>
            <a:r>
              <a:rPr lang="nl-NL" dirty="0">
                <a:ea typeface="Verdana"/>
              </a:rPr>
              <a:t>We geven ook aan wat voor soort objecten bij deze </a:t>
            </a:r>
            <a:r>
              <a:rPr lang="nl-NL" dirty="0" err="1">
                <a:ea typeface="Verdana"/>
              </a:rPr>
              <a:t>ObjectIds</a:t>
            </a:r>
            <a:r>
              <a:rPr lang="nl-NL" dirty="0">
                <a:ea typeface="Verdana"/>
              </a:rPr>
              <a:t> horen door </a:t>
            </a:r>
            <a:r>
              <a:rPr lang="nl-NL" u="sng" dirty="0">
                <a:ea typeface="Verdana"/>
              </a:rPr>
              <a:t>ref: Campus</a:t>
            </a:r>
            <a:r>
              <a:rPr lang="nl-NL" dirty="0">
                <a:ea typeface="Verdana"/>
              </a:rPr>
              <a:t> te schrijven. Vergeet het Campus model hiervoor niet te importeren</a:t>
            </a:r>
          </a:p>
          <a:p>
            <a:endParaRPr lang="nl-NL" dirty="0">
              <a:ea typeface="Verdana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E6AAB1-E6F6-44C1-9082-6A92CAEC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Verdana"/>
              </a:rPr>
              <a:t>docent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E54F01D-B551-4221-A8E1-96EDA86851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1817F8-FBDF-458E-AE8F-7203DA87A9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82719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D1FCBD6-FF86-4977-9703-C8276C21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ADDBDC2-1360-45A7-BACA-282C2ED614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084D3E1-31D4-48FE-B6BE-F83A1FF449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71B70D7A-8A2C-4E92-821F-F4DE89E5B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8" y="-293"/>
            <a:ext cx="12183804" cy="6862682"/>
          </a:xfr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7DAFF023-A662-461A-B28C-A20496CCBC7C}"/>
              </a:ext>
            </a:extLst>
          </p:cNvPr>
          <p:cNvSpPr/>
          <p:nvPr/>
        </p:nvSpPr>
        <p:spPr>
          <a:xfrm>
            <a:off x="3084365" y="878704"/>
            <a:ext cx="3022992" cy="264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D0E2C44D-60FC-4E0A-BC33-BB99C7F50708}"/>
              </a:ext>
            </a:extLst>
          </p:cNvPr>
          <p:cNvSpPr/>
          <p:nvPr/>
        </p:nvSpPr>
        <p:spPr>
          <a:xfrm>
            <a:off x="3418901" y="1947362"/>
            <a:ext cx="5578480" cy="2461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71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8F5CC28-D5EF-42B3-B2D4-4DF3367A9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r>
              <a:rPr lang="nl-NL" dirty="0">
                <a:ea typeface="Verdana"/>
              </a:rPr>
              <a:t>Nu we een werkend model hebben kunnen we een GET-</a:t>
            </a:r>
            <a:r>
              <a:rPr lang="nl-NL" dirty="0" err="1">
                <a:ea typeface="Verdana"/>
              </a:rPr>
              <a:t>request</a:t>
            </a:r>
            <a:r>
              <a:rPr lang="nl-NL" dirty="0">
                <a:ea typeface="Verdana"/>
              </a:rPr>
              <a:t> gaan uitschrijven om alle docenten op te halen</a:t>
            </a:r>
          </a:p>
          <a:p>
            <a:r>
              <a:rPr lang="nl-NL" dirty="0">
                <a:ea typeface="Verdana"/>
              </a:rPr>
              <a:t>Als het goed is krijgen we alle docenten binnen, met de bijhorende campussen waarin ze werken</a:t>
            </a:r>
          </a:p>
          <a:p>
            <a:r>
              <a:rPr lang="nl-NL" dirty="0">
                <a:ea typeface="Verdana"/>
              </a:rPr>
              <a:t>We gaan naar routes.js en schrijven een </a:t>
            </a:r>
            <a:r>
              <a:rPr lang="nl-NL" dirty="0" err="1">
                <a:ea typeface="Verdana"/>
              </a:rPr>
              <a:t>request</a:t>
            </a:r>
            <a:endParaRPr lang="nl-NL" dirty="0">
              <a:ea typeface="Verdana"/>
            </a:endParaRPr>
          </a:p>
          <a:p>
            <a:r>
              <a:rPr lang="nl-NL" dirty="0">
                <a:ea typeface="Verdana"/>
              </a:rPr>
              <a:t>Vergeet het nieuwe Docent model niet te importeren in routes.js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09738BF-2E65-4E72-A651-EC24B6E9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Verdana"/>
              </a:rPr>
              <a:t>docent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0230CD-524E-499C-91F3-D6F7C6B820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8BEA01-32EE-4BC7-B198-7C2FA3AFD4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833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8514D3-9241-4741-99AD-639849E2F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90C3D1A-DE9C-4596-BE1C-7C53C36AD1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869CDCE0-6232-4694-9635-C37CBF23E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695" y="538"/>
            <a:ext cx="7058025" cy="2028825"/>
          </a:xfrm>
        </p:spPr>
      </p:pic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70CEDC66-FCE5-4AE5-927E-46EF88703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474" y="2027336"/>
            <a:ext cx="8235174" cy="48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04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276A4AF-DD92-496F-A42C-F4A5A823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718"/>
            <a:ext cx="12192000" cy="4817282"/>
          </a:xfrm>
        </p:spPr>
        <p:txBody>
          <a:bodyPr vert="horz" lIns="432000" tIns="252000" rIns="432000" bIns="144000" rtlCol="0" anchor="t">
            <a:normAutofit fontScale="92500" lnSpcReduction="10000"/>
          </a:bodyPr>
          <a:lstStyle/>
          <a:p>
            <a:r>
              <a:rPr lang="nl-NL" dirty="0">
                <a:ea typeface="Verdana"/>
              </a:rPr>
              <a:t>We krijgen alle docenten al binnen</a:t>
            </a:r>
          </a:p>
          <a:p>
            <a:r>
              <a:rPr lang="nl-NL" dirty="0">
                <a:ea typeface="Verdana"/>
              </a:rPr>
              <a:t>Er is wel nog een klein probleempje</a:t>
            </a:r>
          </a:p>
          <a:p>
            <a:r>
              <a:rPr lang="nl-NL" dirty="0">
                <a:ea typeface="Verdana"/>
              </a:rPr>
              <a:t>Wat als we nu de bijhorende </a:t>
            </a:r>
            <a:br>
              <a:rPr lang="nl-NL" dirty="0">
                <a:ea typeface="Verdana"/>
              </a:rPr>
            </a:br>
            <a:r>
              <a:rPr lang="nl-NL" dirty="0">
                <a:ea typeface="Verdana"/>
              </a:rPr>
              <a:t>campussen ook willen ophalen?</a:t>
            </a:r>
          </a:p>
          <a:p>
            <a:r>
              <a:rPr lang="nl-NL" dirty="0">
                <a:ea typeface="Verdana"/>
              </a:rPr>
              <a:t>Dan zouden we 1 per 1 een call </a:t>
            </a:r>
            <a:br>
              <a:rPr lang="nl-NL" dirty="0">
                <a:ea typeface="Verdana"/>
              </a:rPr>
            </a:br>
            <a:r>
              <a:rPr lang="nl-NL" dirty="0">
                <a:ea typeface="Verdana"/>
              </a:rPr>
              <a:t>moeten maken en de campussen </a:t>
            </a:r>
            <a:br>
              <a:rPr lang="nl-NL" dirty="0">
                <a:ea typeface="Verdana"/>
              </a:rPr>
            </a:br>
            <a:r>
              <a:rPr lang="nl-NL" dirty="0">
                <a:ea typeface="Verdana"/>
              </a:rPr>
              <a:t>via deze weg ophalen</a:t>
            </a:r>
          </a:p>
          <a:p>
            <a:r>
              <a:rPr lang="nl-NL" dirty="0">
                <a:ea typeface="Verdana"/>
              </a:rPr>
              <a:t>Gelukkig kan dit via 1 lijn code veel</a:t>
            </a:r>
            <a:br>
              <a:rPr lang="nl-NL" dirty="0">
                <a:ea typeface="Verdana"/>
              </a:rPr>
            </a:br>
            <a:r>
              <a:rPr lang="nl-NL" dirty="0">
                <a:ea typeface="Verdana"/>
              </a:rPr>
              <a:t>makkelijker, namelijk </a:t>
            </a:r>
            <a:r>
              <a:rPr lang="nl-NL" b="1" dirty="0">
                <a:ea typeface="Verdana"/>
              </a:rPr>
              <a:t>.</a:t>
            </a:r>
            <a:r>
              <a:rPr lang="nl-NL" b="1" dirty="0" err="1">
                <a:ea typeface="Verdana"/>
              </a:rPr>
              <a:t>populate</a:t>
            </a:r>
            <a:r>
              <a:rPr lang="nl-NL" b="1" dirty="0">
                <a:ea typeface="Verdana"/>
              </a:rPr>
              <a:t>()</a:t>
            </a:r>
          </a:p>
          <a:p>
            <a:r>
              <a:rPr lang="nl-NL" dirty="0">
                <a:ea typeface="Verdana"/>
              </a:rPr>
              <a:t>We passen onze route een klein beetje</a:t>
            </a:r>
            <a:br>
              <a:rPr lang="nl-NL" dirty="0">
                <a:ea typeface="Verdana"/>
              </a:rPr>
            </a:br>
            <a:r>
              <a:rPr lang="nl-NL" dirty="0">
                <a:ea typeface="Verdana"/>
              </a:rPr>
              <a:t>aan</a:t>
            </a:r>
            <a:endParaRPr lang="nl-NL" b="1" dirty="0">
              <a:ea typeface="Verdana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90B751-7082-4155-AC90-5EAE9088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Verdana"/>
              </a:rPr>
              <a:t>Docent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F5AAC7-EA67-4449-B94B-8FAC6DD31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5C3524C-3654-48F0-A00A-868582767E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5A7E91C7-74F0-4F36-A720-87086BEB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1" y="-3313"/>
            <a:ext cx="434161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91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0447FFA-1907-47B8-A980-1D749514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407FADA-6F4B-49F1-9AB3-5AF0BF3B7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56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1FA39EA-FA8F-4A7B-A96F-F544B0964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87B94D09-DFE4-40DB-AD1D-B83518DC2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61" y="717"/>
            <a:ext cx="12193097" cy="685339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C7439F-5C7A-480A-9C98-12E82FC73835}"/>
              </a:ext>
            </a:extLst>
          </p:cNvPr>
          <p:cNvSpPr/>
          <p:nvPr/>
        </p:nvSpPr>
        <p:spPr>
          <a:xfrm>
            <a:off x="3400316" y="3666509"/>
            <a:ext cx="4537699" cy="292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6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8ECF45A-612A-4EAF-9FD3-F194AA0A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r>
              <a:rPr lang="nl-NL" dirty="0">
                <a:ea typeface="Verdana"/>
              </a:rPr>
              <a:t>Door de .</a:t>
            </a:r>
            <a:r>
              <a:rPr lang="nl-NL" dirty="0" err="1">
                <a:ea typeface="Verdana"/>
              </a:rPr>
              <a:t>populate</a:t>
            </a:r>
            <a:r>
              <a:rPr lang="nl-NL" dirty="0">
                <a:ea typeface="Verdana"/>
              </a:rPr>
              <a:t>() methode toe te voegen en mee te geven welke property we willen </a:t>
            </a:r>
            <a:r>
              <a:rPr lang="nl-NL" dirty="0" err="1">
                <a:ea typeface="Verdana"/>
              </a:rPr>
              <a:t>populaten</a:t>
            </a:r>
            <a:r>
              <a:rPr lang="nl-NL" dirty="0">
                <a:ea typeface="Verdana"/>
              </a:rPr>
              <a:t> gaat er automatisch gezocht worden naar de bijhorende objecten via het </a:t>
            </a:r>
            <a:r>
              <a:rPr lang="nl-NL" dirty="0" err="1">
                <a:ea typeface="Verdana"/>
              </a:rPr>
              <a:t>ObjectId</a:t>
            </a:r>
          </a:p>
          <a:p>
            <a:r>
              <a:rPr lang="nl-NL" dirty="0">
                <a:ea typeface="Verdana"/>
              </a:rPr>
              <a:t>Wanneer we nu naar de call gaan kijken zien we dat alle informatie meteen opgehaald wordt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1CC5CF1-E571-414A-92D1-B74FD1F4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Verdana"/>
              </a:rPr>
              <a:t>docent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EC5F5E-731D-401A-A8B6-BC49F7B8F3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57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99263AF-504E-4080-AE6D-7670C6DD61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1578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C647832-9A42-42BC-9471-5AAA9CB5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E18294-F993-42AD-8BB8-725508CBE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F30FA6D-51B6-4B04-9FAC-9CA89BC0C0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ED20B0B4-EABB-4D1D-A62A-8F3D365FD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654" y="-293"/>
            <a:ext cx="11197424" cy="6862682"/>
          </a:xfrm>
        </p:spPr>
      </p:pic>
    </p:spTree>
    <p:extLst>
      <p:ext uri="{BB962C8B-B14F-4D97-AF65-F5344CB8AC3E}">
        <p14:creationId xmlns:p14="http://schemas.microsoft.com/office/powerpoint/2010/main" val="2610772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058F340-96FE-4BA4-BFBD-777C9A7A9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r>
              <a:rPr lang="nl-NL" dirty="0">
                <a:ea typeface="Verdana"/>
              </a:rPr>
              <a:t>Om de docenten te sorteren volgens voornaam passen we de code nog lichtjes aan.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4AB4C96-3992-4C3F-A0FA-7BF6F505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Verdana"/>
              </a:rPr>
              <a:t>docent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1F4056-A097-4DAD-AFEA-F0BC869890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6F21ED5-064D-4E13-B010-2BCDC630B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1F55033E-7819-4ED5-92ED-E72743D67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26" y="2368677"/>
            <a:ext cx="9480395" cy="42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02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7E6E12-6D7B-4983-A121-0CF7993A2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installeren</a:t>
            </a:r>
            <a:r>
              <a:rPr lang="en-US" dirty="0"/>
              <a:t> de </a:t>
            </a:r>
            <a:r>
              <a:rPr lang="en-US" dirty="0" err="1"/>
              <a:t>nieuwe</a:t>
            </a:r>
            <a:r>
              <a:rPr lang="en-US" dirty="0"/>
              <a:t> packages</a:t>
            </a:r>
          </a:p>
          <a:p>
            <a:r>
              <a:rPr lang="en-US" dirty="0"/>
              <a:t>Door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spatie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zetten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packages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1 per 1 </a:t>
            </a:r>
            <a:r>
              <a:rPr lang="en-US" dirty="0" err="1"/>
              <a:t>geïnstalleerd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686EAB-D9D0-491B-BCB8-7B4F7DD1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Nieuwe</a:t>
            </a:r>
            <a:r>
              <a:rPr lang="en-US" dirty="0"/>
              <a:t>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F20DB-D674-451E-8EC4-D3206CE1D4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A61A-22F3-4D14-8980-99D3309F2C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89E45B-4742-4E84-80A1-D4338051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904"/>
            <a:ext cx="12192000" cy="33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54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31A5405E-15B7-4A6B-AA9D-D891342C9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8" y="-293"/>
            <a:ext cx="12183804" cy="6862682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862CEA6-E62E-4A3C-B92D-2C16388B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D401E0E-D8AC-48AA-B5CA-DD75A9A207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60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8C09C1-A93E-417B-8B53-435E02A1F2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8569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CECEBF9-362D-4429-A917-C27F0BBBE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r>
              <a:rPr lang="nl-NL" dirty="0">
                <a:ea typeface="Verdana"/>
              </a:rPr>
              <a:t>Deze nieuwe route ziet er goed uit!</a:t>
            </a:r>
          </a:p>
          <a:p>
            <a:r>
              <a:rPr lang="nl-NL" dirty="0">
                <a:ea typeface="Verdana"/>
              </a:rPr>
              <a:t>We waren tot nu toe wel enkel lokaal aan het testen</a:t>
            </a:r>
          </a:p>
          <a:p>
            <a:r>
              <a:rPr lang="nl-NL" dirty="0">
                <a:ea typeface="Verdana"/>
              </a:rPr>
              <a:t>Hoog tijd dat we deze code online zetten zodat onze gebruikers kunnen genieten van de nieuwe functionaliteit</a:t>
            </a:r>
          </a:p>
          <a:p>
            <a:r>
              <a:rPr lang="nl-NL" dirty="0">
                <a:ea typeface="Verdana"/>
              </a:rPr>
              <a:t>Omdat </a:t>
            </a:r>
            <a:r>
              <a:rPr lang="nl-NL" dirty="0" err="1">
                <a:ea typeface="Verdana"/>
              </a:rPr>
              <a:t>Netlify</a:t>
            </a:r>
            <a:r>
              <a:rPr lang="nl-NL" dirty="0">
                <a:ea typeface="Verdana"/>
              </a:rPr>
              <a:t> </a:t>
            </a:r>
            <a:r>
              <a:rPr lang="nl-NL" dirty="0" err="1">
                <a:ea typeface="Verdana"/>
              </a:rPr>
              <a:t>gelinked</a:t>
            </a:r>
            <a:r>
              <a:rPr lang="nl-NL" dirty="0">
                <a:ea typeface="Verdana"/>
              </a:rPr>
              <a:t> is aan de </a:t>
            </a:r>
            <a:r>
              <a:rPr lang="nl-NL" dirty="0" err="1">
                <a:ea typeface="Verdana"/>
              </a:rPr>
              <a:t>main</a:t>
            </a:r>
            <a:r>
              <a:rPr lang="nl-NL" dirty="0">
                <a:ea typeface="Verdana"/>
              </a:rPr>
              <a:t> </a:t>
            </a:r>
            <a:r>
              <a:rPr lang="nl-NL" dirty="0" err="1">
                <a:ea typeface="Verdana"/>
              </a:rPr>
              <a:t>branch</a:t>
            </a:r>
            <a:r>
              <a:rPr lang="nl-NL" dirty="0">
                <a:ea typeface="Verdana"/>
              </a:rPr>
              <a:t> van onze </a:t>
            </a:r>
            <a:r>
              <a:rPr lang="nl-NL" dirty="0" err="1">
                <a:ea typeface="Verdana"/>
              </a:rPr>
              <a:t>Github</a:t>
            </a:r>
            <a:r>
              <a:rPr lang="nl-NL" dirty="0">
                <a:ea typeface="Verdana"/>
              </a:rPr>
              <a:t> </a:t>
            </a:r>
            <a:r>
              <a:rPr lang="nl-NL" dirty="0" err="1">
                <a:ea typeface="Verdana"/>
              </a:rPr>
              <a:t>repository</a:t>
            </a:r>
            <a:r>
              <a:rPr lang="nl-NL" dirty="0">
                <a:ea typeface="Verdana"/>
              </a:rPr>
              <a:t> hoeven we onze nieuwe code enkel te pushen, </a:t>
            </a:r>
            <a:r>
              <a:rPr lang="nl-NL" dirty="0" err="1">
                <a:ea typeface="Verdana"/>
              </a:rPr>
              <a:t>Netlify</a:t>
            </a:r>
            <a:r>
              <a:rPr lang="nl-NL" dirty="0">
                <a:ea typeface="Verdana"/>
              </a:rPr>
              <a:t> doet de rest.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E133EA-E237-4AB0-B103-90EC2BB0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ea typeface="Verdana"/>
              </a:rPr>
              <a:t>Continuous</a:t>
            </a:r>
            <a:r>
              <a:rPr lang="nl-NL" dirty="0">
                <a:ea typeface="Verdana"/>
              </a:rPr>
              <a:t> </a:t>
            </a:r>
            <a:r>
              <a:rPr lang="nl-NL" dirty="0" err="1">
                <a:ea typeface="Verdana"/>
              </a:rPr>
              <a:t>deployment</a:t>
            </a:r>
            <a:endParaRPr lang="nl-NL" dirty="0" err="1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977F1F7-56D2-4597-9804-FA21F702E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66E308-7513-4243-A802-121ACFF3D5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3647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3F40EDE7-5C97-475D-96AB-8E808D121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8" y="-293"/>
            <a:ext cx="12183804" cy="6862682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45EA639-E2B1-43A1-8BED-05F771053E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4C9FD3-6BE9-4E26-A284-F74008D3AC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3E98E4-3102-4895-B749-411C898868DD}"/>
              </a:ext>
            </a:extLst>
          </p:cNvPr>
          <p:cNvSpPr/>
          <p:nvPr/>
        </p:nvSpPr>
        <p:spPr>
          <a:xfrm>
            <a:off x="7455966" y="2559872"/>
            <a:ext cx="1935345" cy="2730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EBCC7BC-3E8C-48C0-8C17-73CEC80DA9D7}"/>
              </a:ext>
            </a:extLst>
          </p:cNvPr>
          <p:cNvSpPr/>
          <p:nvPr/>
        </p:nvSpPr>
        <p:spPr>
          <a:xfrm>
            <a:off x="7376453" y="1792903"/>
            <a:ext cx="3608431" cy="2730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B517F7D2-CE77-4591-B59F-9AE8F9DF26F8}"/>
              </a:ext>
            </a:extLst>
          </p:cNvPr>
          <p:cNvSpPr/>
          <p:nvPr/>
        </p:nvSpPr>
        <p:spPr>
          <a:xfrm>
            <a:off x="7454309" y="827151"/>
            <a:ext cx="966279" cy="2730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64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04D93E3-BF1B-4AB5-ABAD-2BFDF054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ea typeface="Verdana"/>
              </a:rPr>
              <a:t>Continuous</a:t>
            </a:r>
            <a:r>
              <a:rPr lang="nl-NL" dirty="0">
                <a:ea typeface="Verdana"/>
              </a:rPr>
              <a:t> </a:t>
            </a:r>
            <a:r>
              <a:rPr lang="nl-NL" dirty="0" err="1">
                <a:ea typeface="Verdana"/>
              </a:rPr>
              <a:t>deployment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A17D6F-5B20-4A09-A983-DCC03EEA14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2CF48FC-81A4-40DA-BA5E-D61F5FA753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7" descr="Afbeelding met tekst&#10;&#10;Automatisch gegenereerde beschrijving">
            <a:extLst>
              <a:ext uri="{FF2B5EF4-FFF2-40B4-BE49-F238E27FC236}">
                <a16:creationId xmlns:a16="http://schemas.microsoft.com/office/drawing/2014/main" id="{1ED3BBA8-582C-433C-AA6E-C18C7EF3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964916"/>
            <a:ext cx="10632686" cy="5894608"/>
          </a:xfrm>
          <a:prstGeom prst="rect">
            <a:avLst/>
          </a:prstGeom>
        </p:spPr>
      </p:pic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5D0A1BF2-95F1-48E2-AFC2-41E629F1E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35552" y="2087907"/>
            <a:ext cx="5638800" cy="2314575"/>
          </a:xfrm>
        </p:spPr>
      </p:pic>
    </p:spTree>
    <p:extLst>
      <p:ext uri="{BB962C8B-B14F-4D97-AF65-F5344CB8AC3E}">
        <p14:creationId xmlns:p14="http://schemas.microsoft.com/office/powerpoint/2010/main" val="1894642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CDAA0C-7437-4A58-8A94-03C67421B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8A3D0C-10C0-43BE-B232-D5565BAB0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66F55962-38F2-4383-AA63-465BFCE87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8" y="-293"/>
            <a:ext cx="12183804" cy="686268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516B17-AE92-4FC1-895A-399786516275}"/>
              </a:ext>
            </a:extLst>
          </p:cNvPr>
          <p:cNvSpPr/>
          <p:nvPr/>
        </p:nvSpPr>
        <p:spPr>
          <a:xfrm>
            <a:off x="631096" y="191046"/>
            <a:ext cx="2465431" cy="264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5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0DF3CA-42B6-4520-9B7D-1357B2148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Voeg</a:t>
            </a:r>
            <a:r>
              <a:rPr lang="en-US" dirty="0"/>
              <a:t> routes toe om </a:t>
            </a:r>
            <a:r>
              <a:rPr lang="en-US" dirty="0" err="1"/>
              <a:t>een</a:t>
            </a:r>
            <a:r>
              <a:rPr lang="en-US" dirty="0"/>
              <a:t> docent toe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editeren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verwijderen</a:t>
            </a:r>
            <a:r>
              <a:rPr lang="en-US" dirty="0"/>
              <a:t>.</a:t>
            </a:r>
          </a:p>
          <a:p>
            <a:r>
              <a:rPr lang="en-US" dirty="0"/>
              <a:t>Push de routes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Maak in Postman requests </a:t>
            </a:r>
            <a:r>
              <a:rPr lang="en-US" dirty="0" err="1"/>
              <a:t>aan</a:t>
            </a:r>
            <a:r>
              <a:rPr lang="en-US" dirty="0"/>
              <a:t> om </a:t>
            </a:r>
            <a:r>
              <a:rPr lang="en-US" dirty="0" err="1"/>
              <a:t>jezelf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docent toe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r>
              <a:rPr lang="en-US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4344B1-FE1D-48C5-A8CC-C1C6794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2994E-976B-4B64-B0CA-35D726337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C4E7-9290-4530-A767-610FFCBF12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37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0DF3CA-42B6-4520-9B7D-1357B2148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 code in </a:t>
            </a:r>
            <a:r>
              <a:rPr lang="en-US" dirty="0" err="1"/>
              <a:t>deze</a:t>
            </a:r>
            <a:r>
              <a:rPr lang="en-US" dirty="0"/>
              <a:t> slides is </a:t>
            </a:r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vinden</a:t>
            </a:r>
            <a:r>
              <a:rPr lang="en-US" dirty="0"/>
              <a:t> op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>
                <a:hlinkClick r:id="rId2"/>
              </a:rPr>
              <a:t>https://github.com/Kilian-Fastenakels/campusapi2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connectionstring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 mee op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nu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om de server lokaal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via </a:t>
            </a:r>
            <a:r>
              <a:rPr lang="en-US" dirty="0" err="1"/>
              <a:t>npm</a:t>
            </a:r>
            <a:r>
              <a:rPr lang="en-US" dirty="0"/>
              <a:t> start</a:t>
            </a:r>
          </a:p>
          <a:p>
            <a:pPr lvl="1"/>
            <a:r>
              <a:rPr lang="en-US" dirty="0"/>
              <a:t>Netlify </a:t>
            </a:r>
            <a:r>
              <a:rPr lang="en-US" dirty="0" err="1"/>
              <a:t>gebruikt</a:t>
            </a:r>
            <a:r>
              <a:rPr lang="en-US" dirty="0"/>
              <a:t> het environment variable </a:t>
            </a:r>
            <a:r>
              <a:rPr lang="en-US" dirty="0" err="1"/>
              <a:t>voor</a:t>
            </a:r>
            <a:r>
              <a:rPr lang="en-US" dirty="0"/>
              <a:t> de connection string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4344B1-FE1D-48C5-A8CC-C1C6794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2994E-976B-4B64-B0CA-35D726337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C4E7-9290-4530-A767-610FFCBF12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526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3024C8-A5E0-43F8-8099-747E02B2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r>
              <a:rPr lang="en-US" dirty="0" err="1"/>
              <a:t>Package.json</a:t>
            </a:r>
            <a:r>
              <a:rPr lang="en-US" dirty="0"/>
              <a:t> </a:t>
            </a:r>
            <a:r>
              <a:rPr lang="en-US" dirty="0" err="1"/>
              <a:t>ziet</a:t>
            </a:r>
            <a:r>
              <a:rPr lang="en-US" dirty="0"/>
              <a:t> er nu</a:t>
            </a:r>
            <a:br>
              <a:rPr lang="en-US" dirty="0"/>
            </a:br>
            <a:r>
              <a:rPr lang="en-US" dirty="0"/>
              <a:t>zo </a:t>
            </a:r>
            <a:r>
              <a:rPr lang="en-US" dirty="0" err="1"/>
              <a:t>uit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71A0FE-B7EF-4822-A39D-FF5D4BF9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Nieuwe</a:t>
            </a:r>
            <a:r>
              <a:rPr lang="en-US" dirty="0"/>
              <a:t>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81D3F-B056-48C7-B653-8BE10CF924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77EF-A6BC-4BD7-9413-793571CC95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13EBF-41F8-4F5A-9007-1CB16E96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33" y="1142984"/>
            <a:ext cx="6612467" cy="57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7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71A0FE-B7EF-4822-A39D-FF5D4BF9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Api.js </a:t>
            </a:r>
            <a:r>
              <a:rPr lang="en-US" dirty="0" err="1"/>
              <a:t>aanpassen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81D3F-B056-48C7-B653-8BE10CF924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77EF-A6BC-4BD7-9413-793571CC95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8C339C-183F-4EFB-BC63-21D63613E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32000" tIns="252000" rIns="432000" bIns="144000" rtlCol="0" anchor="t">
            <a:normAutofit/>
          </a:bodyPr>
          <a:lstStyle/>
          <a:p>
            <a:r>
              <a:rPr lang="en-US" dirty="0"/>
              <a:t>Nu </a:t>
            </a:r>
            <a:r>
              <a:rPr lang="en-US" dirty="0" err="1"/>
              <a:t>maken</a:t>
            </a:r>
            <a:r>
              <a:rPr lang="en-US" dirty="0"/>
              <a:t> we </a:t>
            </a:r>
            <a:r>
              <a:rPr lang="en-US" dirty="0" err="1"/>
              <a:t>enkele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api.js:</a:t>
            </a:r>
          </a:p>
          <a:p>
            <a:pPr lvl="1"/>
            <a:r>
              <a:rPr lang="en-US" dirty="0"/>
              <a:t>We </a:t>
            </a:r>
            <a:r>
              <a:rPr lang="en-US" dirty="0" err="1"/>
              <a:t>voegen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import toe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serverless package</a:t>
            </a:r>
          </a:p>
          <a:p>
            <a:pPr lvl="1"/>
            <a:r>
              <a:rPr lang="en-US" dirty="0"/>
              <a:t>We </a:t>
            </a:r>
            <a:r>
              <a:rPr lang="en-US" dirty="0" err="1"/>
              <a:t>zorgen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router op de </a:t>
            </a:r>
            <a:r>
              <a:rPr lang="en-US" dirty="0" err="1"/>
              <a:t>juiste</a:t>
            </a:r>
            <a:r>
              <a:rPr lang="en-US" dirty="0"/>
              <a:t> </a:t>
            </a:r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host, conform Netlify regels</a:t>
            </a:r>
          </a:p>
          <a:p>
            <a:pPr lvl="1"/>
            <a:r>
              <a:rPr lang="en-US" dirty="0"/>
              <a:t>We </a:t>
            </a:r>
            <a:r>
              <a:rPr lang="en-US" dirty="0" err="1"/>
              <a:t>connecteren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database,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lokale</a:t>
            </a:r>
            <a:r>
              <a:rPr lang="en-US" dirty="0"/>
              <a:t> server </a:t>
            </a:r>
            <a:r>
              <a:rPr lang="en-US" dirty="0" err="1"/>
              <a:t>meer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</a:t>
            </a:r>
            <a:r>
              <a:rPr lang="en-US" dirty="0" err="1"/>
              <a:t>exporteren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file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serverless function </a:t>
            </a:r>
            <a:r>
              <a:rPr lang="en-US" dirty="0" err="1"/>
              <a:t>zodat</a:t>
            </a:r>
            <a:r>
              <a:rPr lang="en-US" dirty="0"/>
              <a:t> Netlify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3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730311-7008-4E4A-996D-4B531DAF0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8BBC31-C654-4924-85A2-8523F394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2E7A3-4D9C-47CA-BA8E-D741D23E43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E807E-05AA-4C33-99E0-16EAA1284C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45E8B-85C5-40B1-9DFC-FEC6D02A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74149"/>
      </p:ext>
    </p:extLst>
  </p:cSld>
  <p:clrMapOvr>
    <a:masterClrMapping/>
  </p:clrMapOvr>
</p:sld>
</file>

<file path=ppt/theme/theme1.xml><?xml version="1.0" encoding="utf-8"?>
<a:theme xmlns:a="http://schemas.openxmlformats.org/drawingml/2006/main" name="TM_presentatie_eng">
  <a:themeElements>
    <a:clrScheme name="Lessius">
      <a:dk1>
        <a:srgbClr val="003C72"/>
      </a:dk1>
      <a:lt1>
        <a:srgbClr val="FFFFFF"/>
      </a:lt1>
      <a:dk2>
        <a:srgbClr val="003C72"/>
      </a:dk2>
      <a:lt2>
        <a:srgbClr val="FFFFFF"/>
      </a:lt2>
      <a:accent1>
        <a:srgbClr val="00A9E5"/>
      </a:accent1>
      <a:accent2>
        <a:srgbClr val="67CBEF"/>
      </a:accent2>
      <a:accent3>
        <a:srgbClr val="CCEEFA"/>
      </a:accent3>
      <a:accent4>
        <a:srgbClr val="406D96"/>
      </a:accent4>
      <a:accent5>
        <a:srgbClr val="7F9DB9"/>
      </a:accent5>
      <a:accent6>
        <a:srgbClr val="BECEDD"/>
      </a:accent6>
      <a:hlink>
        <a:srgbClr val="118EFF"/>
      </a:hlink>
      <a:folHlink>
        <a:srgbClr val="7030A0"/>
      </a:folHlink>
    </a:clrScheme>
    <a:fontScheme name="Less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0633E58E-0751-4F68-9D53-E5498B73D5F2}" vid="{FE3E69E6-03DE-4E82-A989-B82C2608C146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1543</Words>
  <Application>Microsoft Office PowerPoint</Application>
  <PresentationFormat>Widescreen</PresentationFormat>
  <Paragraphs>201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Verdana</vt:lpstr>
      <vt:lpstr>TM_presentatie_eng</vt:lpstr>
      <vt:lpstr>It topics 3</vt:lpstr>
      <vt:lpstr>Inhoud</vt:lpstr>
      <vt:lpstr>Deployable API</vt:lpstr>
      <vt:lpstr>Deployable API</vt:lpstr>
      <vt:lpstr>Deployable API</vt:lpstr>
      <vt:lpstr>Nieuwe packages</vt:lpstr>
      <vt:lpstr>Nieuwe packages</vt:lpstr>
      <vt:lpstr>Api.js aanpassen</vt:lpstr>
      <vt:lpstr>PowerPoint Presentation</vt:lpstr>
      <vt:lpstr>PowerPoint Presentation</vt:lpstr>
      <vt:lpstr>Nieuw lokaal start script </vt:lpstr>
      <vt:lpstr>PowerPoint Presentation</vt:lpstr>
      <vt:lpstr>PowerPoint Presentation</vt:lpstr>
      <vt:lpstr>Klein probleempje</vt:lpstr>
      <vt:lpstr>Netlify.toml</vt:lpstr>
      <vt:lpstr>PowerPoint Presentation</vt:lpstr>
      <vt:lpstr>PowerPoint Presentation</vt:lpstr>
      <vt:lpstr>Nieuw lokaal start script </vt:lpstr>
      <vt:lpstr>PowerPoint Presentation</vt:lpstr>
      <vt:lpstr>Nog 1 kleine aanpassing…</vt:lpstr>
      <vt:lpstr>PowerPoint Presentation</vt:lpstr>
      <vt:lpstr>Tijd om te deployen!</vt:lpstr>
      <vt:lpstr>PowerPoint Presentation</vt:lpstr>
      <vt:lpstr>Deployen op netlify</vt:lpstr>
      <vt:lpstr>Deploying</vt:lpstr>
      <vt:lpstr>Netlify</vt:lpstr>
      <vt:lpstr>Netlify</vt:lpstr>
      <vt:lpstr>Netlify</vt:lpstr>
      <vt:lpstr>Deploying</vt:lpstr>
      <vt:lpstr>PowerPoint Presentation</vt:lpstr>
      <vt:lpstr>PowerPoint Presentation</vt:lpstr>
      <vt:lpstr>Deploying</vt:lpstr>
      <vt:lpstr>PowerPoint Presentation</vt:lpstr>
      <vt:lpstr>PowerPoint Presentation</vt:lpstr>
      <vt:lpstr>Deploying</vt:lpstr>
      <vt:lpstr>PowerPoint Presentation</vt:lpstr>
      <vt:lpstr>PowerPoint Presentation</vt:lpstr>
      <vt:lpstr>Deployen</vt:lpstr>
      <vt:lpstr>PowerPoint Presentation</vt:lpstr>
      <vt:lpstr>PowerPoint Presentation</vt:lpstr>
      <vt:lpstr>PowerPoint Presentation</vt:lpstr>
      <vt:lpstr>PowerPoint Presentation</vt:lpstr>
      <vt:lpstr>Sitenaam aanpassen</vt:lpstr>
      <vt:lpstr>PowerPoint Presentation</vt:lpstr>
      <vt:lpstr>PowerPoint Presentation</vt:lpstr>
      <vt:lpstr>PowerPoint Presentation</vt:lpstr>
      <vt:lpstr>PowerPoint Presentation</vt:lpstr>
      <vt:lpstr>"Relaties" in een nosql database</vt:lpstr>
      <vt:lpstr>docent</vt:lpstr>
      <vt:lpstr>docent</vt:lpstr>
      <vt:lpstr>docent</vt:lpstr>
      <vt:lpstr>PowerPoint Presentation</vt:lpstr>
      <vt:lpstr>docent</vt:lpstr>
      <vt:lpstr>PowerPoint Presentation</vt:lpstr>
      <vt:lpstr>Docent</vt:lpstr>
      <vt:lpstr>PowerPoint Presentation</vt:lpstr>
      <vt:lpstr>docent</vt:lpstr>
      <vt:lpstr>PowerPoint Presentation</vt:lpstr>
      <vt:lpstr>docent</vt:lpstr>
      <vt:lpstr>PowerPoint Presentation</vt:lpstr>
      <vt:lpstr>Continuous deployment</vt:lpstr>
      <vt:lpstr>PowerPoint Presentation</vt:lpstr>
      <vt:lpstr>Continuous deployment</vt:lpstr>
      <vt:lpstr>PowerPoint Presentation</vt:lpstr>
      <vt:lpstr>Opdracht</vt:lpstr>
      <vt:lpstr>outro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>Maarten Moonen</cp:lastModifiedBy>
  <cp:revision>511</cp:revision>
  <dcterms:created xsi:type="dcterms:W3CDTF">2021-09-25T12:51:11Z</dcterms:created>
  <dcterms:modified xsi:type="dcterms:W3CDTF">2022-10-18T20:14:39Z</dcterms:modified>
</cp:coreProperties>
</file>